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54" r:id="rId13"/>
  </p:sldMasterIdLst>
  <p:notesMasterIdLst>
    <p:notesMasterId r:id="rId15"/>
  </p:notesMasterIdLst>
  <p:sldIdLst>
    <p:sldId id="261" r:id="rId17"/>
    <p:sldId id="303" r:id="rId18"/>
    <p:sldId id="406" r:id="rId19"/>
    <p:sldId id="287" r:id="rId20"/>
    <p:sldId id="306" r:id="rId21"/>
    <p:sldId id="311" r:id="rId22"/>
    <p:sldId id="288" r:id="rId23"/>
    <p:sldId id="315" r:id="rId24"/>
    <p:sldId id="316" r:id="rId25"/>
    <p:sldId id="322" r:id="rId26"/>
    <p:sldId id="320" r:id="rId27"/>
    <p:sldId id="323" r:id="rId28"/>
    <p:sldId id="318" r:id="rId29"/>
    <p:sldId id="319" r:id="rId30"/>
    <p:sldId id="289" r:id="rId31"/>
    <p:sldId id="333" r:id="rId32"/>
    <p:sldId id="334" r:id="rId33"/>
    <p:sldId id="355" r:id="rId34"/>
    <p:sldId id="297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57" r:id="rId43"/>
    <p:sldId id="352" r:id="rId44"/>
    <p:sldId id="354" r:id="rId45"/>
    <p:sldId id="353" r:id="rId46"/>
    <p:sldId id="348" r:id="rId47"/>
    <p:sldId id="358" r:id="rId48"/>
    <p:sldId id="374" r:id="rId49"/>
    <p:sldId id="359" r:id="rId50"/>
    <p:sldId id="375" r:id="rId51"/>
    <p:sldId id="360" r:id="rId52"/>
    <p:sldId id="376" r:id="rId53"/>
    <p:sldId id="361" r:id="rId54"/>
    <p:sldId id="377" r:id="rId55"/>
    <p:sldId id="362" r:id="rId56"/>
    <p:sldId id="378" r:id="rId57"/>
    <p:sldId id="363" r:id="rId58"/>
    <p:sldId id="379" r:id="rId59"/>
    <p:sldId id="364" r:id="rId60"/>
    <p:sldId id="380" r:id="rId61"/>
    <p:sldId id="365" r:id="rId62"/>
    <p:sldId id="381" r:id="rId63"/>
    <p:sldId id="366" r:id="rId64"/>
    <p:sldId id="382" r:id="rId65"/>
    <p:sldId id="367" r:id="rId66"/>
    <p:sldId id="383" r:id="rId67"/>
    <p:sldId id="368" r:id="rId68"/>
    <p:sldId id="369" r:id="rId69"/>
    <p:sldId id="384" r:id="rId70"/>
    <p:sldId id="370" r:id="rId71"/>
    <p:sldId id="385" r:id="rId72"/>
    <p:sldId id="371" r:id="rId73"/>
    <p:sldId id="386" r:id="rId74"/>
    <p:sldId id="372" r:id="rId75"/>
    <p:sldId id="387" r:id="rId76"/>
    <p:sldId id="346" r:id="rId77"/>
    <p:sldId id="349" r:id="rId78"/>
    <p:sldId id="350" r:id="rId79"/>
    <p:sldId id="351" r:id="rId80"/>
    <p:sldId id="388" r:id="rId81"/>
    <p:sldId id="389" r:id="rId82"/>
    <p:sldId id="390" r:id="rId83"/>
    <p:sldId id="391" r:id="rId84"/>
    <p:sldId id="392" r:id="rId85"/>
    <p:sldId id="393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373" r:id="rId99"/>
    <p:sldId id="407" r:id="rId100"/>
    <p:sldId id="290" r:id="rId101"/>
    <p:sldId id="298" r:id="rId102"/>
    <p:sldId id="291" r:id="rId103"/>
    <p:sldId id="299" r:id="rId104"/>
    <p:sldId id="292" r:id="rId105"/>
    <p:sldId id="300" r:id="rId106"/>
    <p:sldId id="293" r:id="rId107"/>
    <p:sldId id="301" r:id="rId108"/>
    <p:sldId id="294" r:id="rId109"/>
    <p:sldId id="302" r:id="rId110"/>
  </p:sldIdLst>
  <p:sldSz cx="21600160" cy="10800080"/>
  <p:notesSz cx="7104380" cy="1023493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462" userDrawn="1">
          <p15:clr>
            <a:srgbClr val="A4A3A4"/>
          </p15:clr>
        </p15:guide>
        <p15:guide id="1" pos="11783" userDrawn="1">
          <p15:clr>
            <a:srgbClr val="A4A3A4"/>
          </p15:clr>
        </p15:guide>
        <p15:guide id="2" orient="horz" pos="6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91E3F3"/>
    <a:srgbClr val="E1A9D1"/>
    <a:srgbClr val="CC6EB1"/>
    <a:srgbClr val="BF95D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528" y="77"/>
      </p:cViewPr>
      <p:guideLst>
        <p:guide orient="horz" pos="3462"/>
        <p:guide pos="11783"/>
        <p:guide orient="horz" pos="62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4" Type="http://schemas.openxmlformats.org/officeDocument/2006/relationships/slide" Target="slides/slide48.xml"></Relationship><Relationship Id="rId65" Type="http://schemas.openxmlformats.org/officeDocument/2006/relationships/slide" Target="slides/slide49.xml"></Relationship><Relationship Id="rId66" Type="http://schemas.openxmlformats.org/officeDocument/2006/relationships/slide" Target="slides/slide50.xml"></Relationship><Relationship Id="rId67" Type="http://schemas.openxmlformats.org/officeDocument/2006/relationships/slide" Target="slides/slide51.xml"></Relationship><Relationship Id="rId68" Type="http://schemas.openxmlformats.org/officeDocument/2006/relationships/slide" Target="slides/slide52.xml"></Relationship><Relationship Id="rId69" Type="http://schemas.openxmlformats.org/officeDocument/2006/relationships/slide" Target="slides/slide53.xml"></Relationship><Relationship Id="rId70" Type="http://schemas.openxmlformats.org/officeDocument/2006/relationships/slide" Target="slides/slide54.xml"></Relationship><Relationship Id="rId71" Type="http://schemas.openxmlformats.org/officeDocument/2006/relationships/slide" Target="slides/slide55.xml"></Relationship><Relationship Id="rId72" Type="http://schemas.openxmlformats.org/officeDocument/2006/relationships/slide" Target="slides/slide56.xml"></Relationship><Relationship Id="rId73" Type="http://schemas.openxmlformats.org/officeDocument/2006/relationships/slide" Target="slides/slide57.xml"></Relationship><Relationship Id="rId74" Type="http://schemas.openxmlformats.org/officeDocument/2006/relationships/slide" Target="slides/slide58.xml"></Relationship><Relationship Id="rId75" Type="http://schemas.openxmlformats.org/officeDocument/2006/relationships/slide" Target="slides/slide59.xml"></Relationship><Relationship Id="rId76" Type="http://schemas.openxmlformats.org/officeDocument/2006/relationships/slide" Target="slides/slide60.xml"></Relationship><Relationship Id="rId77" Type="http://schemas.openxmlformats.org/officeDocument/2006/relationships/slide" Target="slides/slide61.xml"></Relationship><Relationship Id="rId78" Type="http://schemas.openxmlformats.org/officeDocument/2006/relationships/slide" Target="slides/slide62.xml"></Relationship><Relationship Id="rId79" Type="http://schemas.openxmlformats.org/officeDocument/2006/relationships/slide" Target="slides/slide63.xml"></Relationship><Relationship Id="rId80" Type="http://schemas.openxmlformats.org/officeDocument/2006/relationships/slide" Target="slides/slide64.xml"></Relationship><Relationship Id="rId81" Type="http://schemas.openxmlformats.org/officeDocument/2006/relationships/slide" Target="slides/slide65.xml"></Relationship><Relationship Id="rId82" Type="http://schemas.openxmlformats.org/officeDocument/2006/relationships/slide" Target="slides/slide66.xml"></Relationship><Relationship Id="rId83" Type="http://schemas.openxmlformats.org/officeDocument/2006/relationships/slide" Target="slides/slide67.xml"></Relationship><Relationship Id="rId84" Type="http://schemas.openxmlformats.org/officeDocument/2006/relationships/slide" Target="slides/slide68.xml"></Relationship><Relationship Id="rId85" Type="http://schemas.openxmlformats.org/officeDocument/2006/relationships/slide" Target="slides/slide69.xml"></Relationship><Relationship Id="rId86" Type="http://schemas.openxmlformats.org/officeDocument/2006/relationships/slide" Target="slides/slide70.xml"></Relationship><Relationship Id="rId87" Type="http://schemas.openxmlformats.org/officeDocument/2006/relationships/slide" Target="slides/slide71.xml"></Relationship><Relationship Id="rId88" Type="http://schemas.openxmlformats.org/officeDocument/2006/relationships/slide" Target="slides/slide72.xml"></Relationship><Relationship Id="rId89" Type="http://schemas.openxmlformats.org/officeDocument/2006/relationships/slide" Target="slides/slide73.xml"></Relationship><Relationship Id="rId90" Type="http://schemas.openxmlformats.org/officeDocument/2006/relationships/slide" Target="slides/slide74.xml"></Relationship><Relationship Id="rId91" Type="http://schemas.openxmlformats.org/officeDocument/2006/relationships/slide" Target="slides/slide75.xml"></Relationship><Relationship Id="rId92" Type="http://schemas.openxmlformats.org/officeDocument/2006/relationships/slide" Target="slides/slide76.xml"></Relationship><Relationship Id="rId93" Type="http://schemas.openxmlformats.org/officeDocument/2006/relationships/slide" Target="slides/slide77.xml"></Relationship><Relationship Id="rId94" Type="http://schemas.openxmlformats.org/officeDocument/2006/relationships/slide" Target="slides/slide78.xml"></Relationship><Relationship Id="rId95" Type="http://schemas.openxmlformats.org/officeDocument/2006/relationships/slide" Target="slides/slide79.xml"></Relationship><Relationship Id="rId96" Type="http://schemas.openxmlformats.org/officeDocument/2006/relationships/slide" Target="slides/slide80.xml"></Relationship><Relationship Id="rId97" Type="http://schemas.openxmlformats.org/officeDocument/2006/relationships/slide" Target="slides/slide81.xml"></Relationship><Relationship Id="rId98" Type="http://schemas.openxmlformats.org/officeDocument/2006/relationships/slide" Target="slides/slide82.xml"></Relationship><Relationship Id="rId99" Type="http://schemas.openxmlformats.org/officeDocument/2006/relationships/slide" Target="slides/slide83.xml"></Relationship><Relationship Id="rId100" Type="http://schemas.openxmlformats.org/officeDocument/2006/relationships/slide" Target="slides/slide84.xml"></Relationship><Relationship Id="rId101" Type="http://schemas.openxmlformats.org/officeDocument/2006/relationships/slide" Target="slides/slide85.xml"></Relationship><Relationship Id="rId102" Type="http://schemas.openxmlformats.org/officeDocument/2006/relationships/slide" Target="slides/slide86.xml"></Relationship><Relationship Id="rId103" Type="http://schemas.openxmlformats.org/officeDocument/2006/relationships/slide" Target="slides/slide87.xml"></Relationship><Relationship Id="rId104" Type="http://schemas.openxmlformats.org/officeDocument/2006/relationships/slide" Target="slides/slide88.xml"></Relationship><Relationship Id="rId105" Type="http://schemas.openxmlformats.org/officeDocument/2006/relationships/slide" Target="slides/slide89.xml"></Relationship><Relationship Id="rId106" Type="http://schemas.openxmlformats.org/officeDocument/2006/relationships/slide" Target="slides/slide90.xml"></Relationship><Relationship Id="rId107" Type="http://schemas.openxmlformats.org/officeDocument/2006/relationships/slide" Target="slides/slide91.xml"></Relationship><Relationship Id="rId108" Type="http://schemas.openxmlformats.org/officeDocument/2006/relationships/slide" Target="slides/slide92.xml"></Relationship><Relationship Id="rId109" Type="http://schemas.openxmlformats.org/officeDocument/2006/relationships/slide" Target="slides/slide93.xml"></Relationship><Relationship Id="rId110" Type="http://schemas.openxmlformats.org/officeDocument/2006/relationships/slide" Target="slides/slide94.xml"></Relationship><Relationship Id="rId203" Type="http://schemas.openxmlformats.org/officeDocument/2006/relationships/viewProps" Target="viewProps.xml"></Relationship><Relationship Id="rId20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59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defTabSz="508000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defTabSz="508000"/>
            <a:r>
              <a:rPr/>
              <a:t>둘째 수준</a:t>
            </a:r>
            <a:endParaRPr lang="ko-KR" altLang="en-US"/>
          </a:p>
          <a:p>
            <a:pPr marL="0" indent="0" defTabSz="508000"/>
            <a:r>
              <a:rPr/>
              <a:t>셋째 수준</a:t>
            </a:r>
            <a:endParaRPr lang="ko-KR" altLang="en-US"/>
          </a:p>
          <a:p>
            <a:pPr marL="0" indent="0" defTabSz="508000"/>
            <a:r>
              <a:rPr/>
              <a:t>넷째 수준</a:t>
            </a:r>
            <a:endParaRPr lang="ko-KR" altLang="en-US"/>
          </a:p>
          <a:p>
            <a:pPr marL="0" indent="0" defTabSz="508000"/>
            <a:r>
              <a:rPr/>
              <a:t>다섯째 수준</a:t>
            </a:r>
            <a:endParaRPr lang="ko-KR" altLang="en-US"/>
          </a:p>
        </p:txBody>
      </p:sp>
      <p:sp>
        <p:nvSpPr>
          <p:cNvPr id="60" name="머리글 갤체 틀 59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1" name="바닥글 개체 틀 6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2" name="날짜 개체 틀 61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r" defTabSz="508000" hangingPunct="1"/>
            <a:fld id="{B9320F77-B9A0-41C5-862A-B4B631284C64}" type="datetime1">
              <a:rPr lang="en-GB" altLang="en-US"/>
              <a:t>7/21/2020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3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Relationship Id="rId2" Type="http://schemas.openxmlformats.org/officeDocument/2006/relationships/notesMaster" Target="../notesMasters/notesMaster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slide" Target="../slides/slide28.xml"></Relationship><Relationship Id="rId2" Type="http://schemas.openxmlformats.org/officeDocument/2006/relationships/notesMaster" Target="../notesMasters/notesMaster1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Relationship Id="rId2" Type="http://schemas.openxmlformats.org/officeDocument/2006/relationships/notesMaster" Target="../notesMasters/notesMaster1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slide" Target="../slides/slide30.xml"></Relationship><Relationship Id="rId2" Type="http://schemas.openxmlformats.org/officeDocument/2006/relationships/notesMaster" Target="../notesMasters/notesMaster1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slide" Target="../slides/slide31.xml"></Relationship><Relationship Id="rId2" Type="http://schemas.openxmlformats.org/officeDocument/2006/relationships/notesMaster" Target="../notesMasters/notesMaster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slide" Target="../slides/slide32.xml"></Relationship><Relationship Id="rId2" Type="http://schemas.openxmlformats.org/officeDocument/2006/relationships/notesMaster" Target="../notesMasters/notesMaster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slide" Target="../slides/slide33.xml"></Relationship><Relationship Id="rId2" Type="http://schemas.openxmlformats.org/officeDocument/2006/relationships/notesMaster" Target="../notesMasters/notesMaster1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slide" Target="../slides/slide34.xml"></Relationship><Relationship Id="rId2" Type="http://schemas.openxmlformats.org/officeDocument/2006/relationships/notesMaster" Target="../notesMasters/notesMaster1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slide" Target="../slides/slide35.xml"></Relationship><Relationship Id="rId2" Type="http://schemas.openxmlformats.org/officeDocument/2006/relationships/notesMaster" Target="../notesMasters/notesMaster1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slide" Target="../slides/slide36.xml"></Relationship><Relationship Id="rId2" Type="http://schemas.openxmlformats.org/officeDocument/2006/relationships/notesMaster" Target="../notesMasters/notesMaster1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slide" Target="../slides/slide37.xml"></Relationship><Relationship Id="rId2" Type="http://schemas.openxmlformats.org/officeDocument/2006/relationships/notesMaster" Target="../notesMasters/notesMaster1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slide" Target="../slides/slide38.xml"></Relationship><Relationship Id="rId2" Type="http://schemas.openxmlformats.org/officeDocument/2006/relationships/notesMaster" Target="../notesMasters/notesMaster1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slide" Target="../slides/slide39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slide" Target="../slides/slide40.xml"></Relationship><Relationship Id="rId2" Type="http://schemas.openxmlformats.org/officeDocument/2006/relationships/notesMaster" Target="../notesMasters/notesMaster1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slide" Target="../slides/slide41.xml"></Relationship><Relationship Id="rId2" Type="http://schemas.openxmlformats.org/officeDocument/2006/relationships/notesMaster" Target="../notesMasters/notesMaster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slide" Target="../slides/slide42.xml"></Relationship><Relationship Id="rId2" Type="http://schemas.openxmlformats.org/officeDocument/2006/relationships/notesMaster" Target="../notesMasters/notesMaster1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slide" Target="../slides/slide43.xml"></Relationship><Relationship Id="rId2" Type="http://schemas.openxmlformats.org/officeDocument/2006/relationships/notesMaster" Target="../notesMasters/notesMaster1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slide" Target="../slides/slide44.xml"></Relationship><Relationship Id="rId2" Type="http://schemas.openxmlformats.org/officeDocument/2006/relationships/notesMaster" Target="../notesMasters/notesMaster1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slide" Target="../slides/slide45.xml"></Relationship><Relationship Id="rId2" Type="http://schemas.openxmlformats.org/officeDocument/2006/relationships/notesMaster" Target="../notesMasters/notesMaster1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slide" Target="../slides/slide46.xml"></Relationship><Relationship Id="rId2" Type="http://schemas.openxmlformats.org/officeDocument/2006/relationships/notesMaster" Target="../notesMasters/notesMaster1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slide" Target="../slides/slide47.xml"></Relationship><Relationship Id="rId2" Type="http://schemas.openxmlformats.org/officeDocument/2006/relationships/notesMaster" Target="../notesMasters/notesMaster1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slide" Target="../slides/slide48.xml"></Relationship><Relationship Id="rId2" Type="http://schemas.openxmlformats.org/officeDocument/2006/relationships/notesMaster" Target="../notesMasters/notesMaster1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slide" Target="../slides/slide49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slide" Target="../slides/slide50.xml"></Relationship><Relationship Id="rId2" Type="http://schemas.openxmlformats.org/officeDocument/2006/relationships/notesMaster" Target="../notesMasters/notesMaster1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slide" Target="../slides/slide51.xml"></Relationship><Relationship Id="rId2" Type="http://schemas.openxmlformats.org/officeDocument/2006/relationships/notesMaster" Target="../notesMasters/notesMaster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slide" Target="../slides/slide52.xml"></Relationship><Relationship Id="rId2" Type="http://schemas.openxmlformats.org/officeDocument/2006/relationships/notesMaster" Target="../notesMasters/notesMaster1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slide" Target="../slides/slide53.xml"></Relationship><Relationship Id="rId2" Type="http://schemas.openxmlformats.org/officeDocument/2006/relationships/notesMaster" Target="../notesMasters/notesMaster1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slide" Target="../slides/slide54.xml"></Relationship><Relationship Id="rId2" Type="http://schemas.openxmlformats.org/officeDocument/2006/relationships/notesMaster" Target="../notesMasters/notesMaster1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slide" Target="../slides/slide55.xml"></Relationship><Relationship Id="rId2" Type="http://schemas.openxmlformats.org/officeDocument/2006/relationships/notesMaster" Target="../notesMasters/notesMaster1.xml"></Relationship></Relationships>
</file>

<file path=ppt/notesSlides/_rels/notesSlide56.xml.rels><?xml version="1.0" encoding="UTF-8"?>
<Relationships xmlns="http://schemas.openxmlformats.org/package/2006/relationships"><Relationship Id="rId1" Type="http://schemas.openxmlformats.org/officeDocument/2006/relationships/slide" Target="../slides/slide56.xml"></Relationship><Relationship Id="rId2" Type="http://schemas.openxmlformats.org/officeDocument/2006/relationships/notesMaster" Target="../notesMasters/notesMaster1.xml"></Relationship></Relationships>
</file>

<file path=ppt/notesSlides/_rels/notesSlide57.xml.rels><?xml version="1.0" encoding="UTF-8"?>
<Relationships xmlns="http://schemas.openxmlformats.org/package/2006/relationships"><Relationship Id="rId1" Type="http://schemas.openxmlformats.org/officeDocument/2006/relationships/slide" Target="../slides/slide57.xml"></Relationship><Relationship Id="rId2" Type="http://schemas.openxmlformats.org/officeDocument/2006/relationships/notesMaster" Target="../notesMasters/notesMaster1.xml"></Relationship></Relationships>
</file>

<file path=ppt/notesSlides/_rels/notesSlide58.xml.rels><?xml version="1.0" encoding="UTF-8"?>
<Relationships xmlns="http://schemas.openxmlformats.org/package/2006/relationships"><Relationship Id="rId1" Type="http://schemas.openxmlformats.org/officeDocument/2006/relationships/slide" Target="../slides/slide58.xml"></Relationship><Relationship Id="rId2" Type="http://schemas.openxmlformats.org/officeDocument/2006/relationships/notesMaster" Target="../notesMasters/notesMaster1.xml"></Relationship></Relationships>
</file>

<file path=ppt/notesSlides/_rels/notesSlide59.xml.rels><?xml version="1.0" encoding="UTF-8"?>
<Relationships xmlns="http://schemas.openxmlformats.org/package/2006/relationships"><Relationship Id="rId1" Type="http://schemas.openxmlformats.org/officeDocument/2006/relationships/slide" Target="../slides/slide59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slide" Target="../slides/slide60.xml"></Relationship><Relationship Id="rId2" Type="http://schemas.openxmlformats.org/officeDocument/2006/relationships/notesMaster" Target="../notesMasters/notesMaster1.xml"></Relationship></Relationships>
</file>

<file path=ppt/notesSlides/_rels/notesSlide61.xml.rels><?xml version="1.0" encoding="UTF-8"?>
<Relationships xmlns="http://schemas.openxmlformats.org/package/2006/relationships"><Relationship Id="rId1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1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1" Type="http://schemas.openxmlformats.org/officeDocument/2006/relationships/slide" Target="../slides/slide63.xml"></Relationship><Relationship Id="rId2" Type="http://schemas.openxmlformats.org/officeDocument/2006/relationships/notesMaster" Target="../notesMasters/notesMaster1.xml"></Relationship></Relationships>
</file>

<file path=ppt/notesSlides/_rels/notesSlide64.xml.rels><?xml version="1.0" encoding="UTF-8"?>
<Relationships xmlns="http://schemas.openxmlformats.org/package/2006/relationships"><Relationship Id="rId1" Type="http://schemas.openxmlformats.org/officeDocument/2006/relationships/slide" Target="../slides/slide64.xml"></Relationship><Relationship Id="rId2" Type="http://schemas.openxmlformats.org/officeDocument/2006/relationships/notesMaster" Target="../notesMasters/notesMaster1.xml"></Relationship></Relationships>
</file>

<file path=ppt/notesSlides/_rels/notesSlide65.xml.rels><?xml version="1.0" encoding="UTF-8"?>
<Relationships xmlns="http://schemas.openxmlformats.org/package/2006/relationships"><Relationship Id="rId1" Type="http://schemas.openxmlformats.org/officeDocument/2006/relationships/slide" Target="../slides/slide65.xml"></Relationship><Relationship Id="rId2" Type="http://schemas.openxmlformats.org/officeDocument/2006/relationships/notesMaster" Target="../notesMasters/notesMaster1.xml"></Relationship></Relationships>
</file>

<file path=ppt/notesSlides/_rels/notesSlide66.xml.rels><?xml version="1.0" encoding="UTF-8"?>
<Relationships xmlns="http://schemas.openxmlformats.org/package/2006/relationships"><Relationship Id="rId1" Type="http://schemas.openxmlformats.org/officeDocument/2006/relationships/slide" Target="../slides/slide66.xml"></Relationship><Relationship Id="rId2" Type="http://schemas.openxmlformats.org/officeDocument/2006/relationships/notesMaster" Target="../notesMasters/notesMaster1.xml"></Relationship></Relationships>
</file>

<file path=ppt/notesSlides/_rels/notesSlide67.xml.rels><?xml version="1.0" encoding="UTF-8"?>
<Relationships xmlns="http://schemas.openxmlformats.org/package/2006/relationships"><Relationship Id="rId1" Type="http://schemas.openxmlformats.org/officeDocument/2006/relationships/slide" Target="../slides/slide67.xml"></Relationship><Relationship Id="rId2" Type="http://schemas.openxmlformats.org/officeDocument/2006/relationships/notesMaster" Target="../notesMasters/notesMaster1.xml"></Relationship></Relationships>
</file>

<file path=ppt/notesSlides/_rels/notesSlide68.xml.rels><?xml version="1.0" encoding="UTF-8"?>
<Relationships xmlns="http://schemas.openxmlformats.org/package/2006/relationships"><Relationship Id="rId1" Type="http://schemas.openxmlformats.org/officeDocument/2006/relationships/slide" Target="../slides/slide68.xml"></Relationship><Relationship Id="rId2" Type="http://schemas.openxmlformats.org/officeDocument/2006/relationships/notesMaster" Target="../notesMasters/notesMaster1.xml"></Relationship></Relationships>
</file>

<file path=ppt/notesSlides/_rels/notesSlide69.xml.rels><?xml version="1.0" encoding="UTF-8"?>
<Relationships xmlns="http://schemas.openxmlformats.org/package/2006/relationships"><Relationship Id="rId1" Type="http://schemas.openxmlformats.org/officeDocument/2006/relationships/slide" Target="../slides/slide69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70.xml.rels><?xml version="1.0" encoding="UTF-8"?>
<Relationships xmlns="http://schemas.openxmlformats.org/package/2006/relationships"><Relationship Id="rId1" Type="http://schemas.openxmlformats.org/officeDocument/2006/relationships/slide" Target="../slides/slide70.xml"></Relationship><Relationship Id="rId2" Type="http://schemas.openxmlformats.org/officeDocument/2006/relationships/notesMaster" Target="../notesMasters/notesMaster1.xml"></Relationship></Relationships>
</file>

<file path=ppt/notesSlides/_rels/notesSlide71.xml.rels><?xml version="1.0" encoding="UTF-8"?>
<Relationships xmlns="http://schemas.openxmlformats.org/package/2006/relationships"><Relationship Id="rId1" Type="http://schemas.openxmlformats.org/officeDocument/2006/relationships/slide" Target="../slides/slide71.xml"></Relationship><Relationship Id="rId2" Type="http://schemas.openxmlformats.org/officeDocument/2006/relationships/notesMaster" Target="../notesMasters/notesMaster1.xml"></Relationship></Relationships>
</file>

<file path=ppt/notesSlides/_rels/notesSlide72.xml.rels><?xml version="1.0" encoding="UTF-8"?>
<Relationships xmlns="http://schemas.openxmlformats.org/package/2006/relationships"><Relationship Id="rId1" Type="http://schemas.openxmlformats.org/officeDocument/2006/relationships/slide" Target="../slides/slide72.xml"></Relationship><Relationship Id="rId2" Type="http://schemas.openxmlformats.org/officeDocument/2006/relationships/notesMaster" Target="../notesMasters/notesMaster1.xml"></Relationship></Relationships>
</file>

<file path=ppt/notesSlides/_rels/notesSlide73.xml.rels><?xml version="1.0" encoding="UTF-8"?>
<Relationships xmlns="http://schemas.openxmlformats.org/package/2006/relationships"><Relationship Id="rId1" Type="http://schemas.openxmlformats.org/officeDocument/2006/relationships/slide" Target="../slides/slide73.xml"></Relationship><Relationship Id="rId2" Type="http://schemas.openxmlformats.org/officeDocument/2006/relationships/notesMaster" Target="../notesMasters/notesMaster1.xml"></Relationship></Relationships>
</file>

<file path=ppt/notesSlides/_rels/notesSlide74.xml.rels><?xml version="1.0" encoding="UTF-8"?>
<Relationships xmlns="http://schemas.openxmlformats.org/package/2006/relationships"><Relationship Id="rId1" Type="http://schemas.openxmlformats.org/officeDocument/2006/relationships/slide" Target="../slides/slide74.xml"></Relationship><Relationship Id="rId2" Type="http://schemas.openxmlformats.org/officeDocument/2006/relationships/notesMaster" Target="../notesMasters/notesMaster1.xml"></Relationship></Relationships>
</file>

<file path=ppt/notesSlides/_rels/notesSlide75.xml.rels><?xml version="1.0" encoding="UTF-8"?>
<Relationships xmlns="http://schemas.openxmlformats.org/package/2006/relationships"><Relationship Id="rId1" Type="http://schemas.openxmlformats.org/officeDocument/2006/relationships/slide" Target="../slides/slide75.xml"></Relationship><Relationship Id="rId2" Type="http://schemas.openxmlformats.org/officeDocument/2006/relationships/notesMaster" Target="../notesMasters/notesMaster1.xml"></Relationship></Relationships>
</file>

<file path=ppt/notesSlides/_rels/notesSlide76.xml.rels><?xml version="1.0" encoding="UTF-8"?>
<Relationships xmlns="http://schemas.openxmlformats.org/package/2006/relationships"><Relationship Id="rId1" Type="http://schemas.openxmlformats.org/officeDocument/2006/relationships/slide" Target="../slides/slide76.xml"></Relationship><Relationship Id="rId2" Type="http://schemas.openxmlformats.org/officeDocument/2006/relationships/notesMaster" Target="../notesMasters/notesMaster1.xml"></Relationship></Relationships>
</file>

<file path=ppt/notesSlides/_rels/notesSlide77.xml.rels><?xml version="1.0" encoding="UTF-8"?>
<Relationships xmlns="http://schemas.openxmlformats.org/package/2006/relationships"><Relationship Id="rId1" Type="http://schemas.openxmlformats.org/officeDocument/2006/relationships/slide" Target="../slides/slide77.xml"></Relationship><Relationship Id="rId2" Type="http://schemas.openxmlformats.org/officeDocument/2006/relationships/notesMaster" Target="../notesMasters/notesMaster1.xml"></Relationship></Relationships>
</file>

<file path=ppt/notesSlides/_rels/notesSlide78.xml.rels><?xml version="1.0" encoding="UTF-8"?>
<Relationships xmlns="http://schemas.openxmlformats.org/package/2006/relationships"><Relationship Id="rId1" Type="http://schemas.openxmlformats.org/officeDocument/2006/relationships/slide" Target="../slides/slide78.xml"></Relationship><Relationship Id="rId2" Type="http://schemas.openxmlformats.org/officeDocument/2006/relationships/notesMaster" Target="../notesMasters/notesMaster1.xml"></Relationship></Relationships>
</file>

<file path=ppt/notesSlides/_rels/notesSlide79.xml.rels><?xml version="1.0" encoding="UTF-8"?>
<Relationships xmlns="http://schemas.openxmlformats.org/package/2006/relationships"><Relationship Id="rId1" Type="http://schemas.openxmlformats.org/officeDocument/2006/relationships/slide" Target="../slides/slide79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80.xml.rels><?xml version="1.0" encoding="UTF-8"?>
<Relationships xmlns="http://schemas.openxmlformats.org/package/2006/relationships"><Relationship Id="rId1" Type="http://schemas.openxmlformats.org/officeDocument/2006/relationships/slide" Target="../slides/slide80.xml"></Relationship><Relationship Id="rId2" Type="http://schemas.openxmlformats.org/officeDocument/2006/relationships/notesMaster" Target="../notesMasters/notesMaster1.xml"></Relationship></Relationships>
</file>

<file path=ppt/notesSlides/_rels/notesSlide81.xml.rels><?xml version="1.0" encoding="UTF-8"?>
<Relationships xmlns="http://schemas.openxmlformats.org/package/2006/relationships"><Relationship Id="rId1" Type="http://schemas.openxmlformats.org/officeDocument/2006/relationships/slide" Target="../slides/slide81.xml"></Relationship><Relationship Id="rId2" Type="http://schemas.openxmlformats.org/officeDocument/2006/relationships/notesMaster" Target="../notesMasters/notesMaster1.xml"></Relationship></Relationships>
</file>

<file path=ppt/notesSlides/_rels/notesSlide82.xml.rels><?xml version="1.0" encoding="UTF-8"?>
<Relationships xmlns="http://schemas.openxmlformats.org/package/2006/relationships"><Relationship Id="rId1" Type="http://schemas.openxmlformats.org/officeDocument/2006/relationships/slide" Target="../slides/slide82.xml"></Relationship><Relationship Id="rId2" Type="http://schemas.openxmlformats.org/officeDocument/2006/relationships/notesMaster" Target="../notesMasters/notesMaster1.xml"></Relationship></Relationships>
</file>

<file path=ppt/notesSlides/_rels/notesSlide83.xml.rels><?xml version="1.0" encoding="UTF-8"?>
<Relationships xmlns="http://schemas.openxmlformats.org/package/2006/relationships"><Relationship Id="rId1" Type="http://schemas.openxmlformats.org/officeDocument/2006/relationships/slide" Target="../slides/slide83.xml"></Relationship><Relationship Id="rId2" Type="http://schemas.openxmlformats.org/officeDocument/2006/relationships/notesMaster" Target="../notesMasters/notesMaster1.xml"></Relationship></Relationships>
</file>

<file path=ppt/notesSlides/_rels/notesSlide8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5.xml"></Relationship></Relationships>
</file>

<file path=ppt/notesSlides/_rels/notesSlide8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6.xml"></Relationship></Relationships>
</file>

<file path=ppt/notesSlides/_rels/notesSlide8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7.xml"></Relationship></Relationships>
</file>

<file path=ppt/notesSlides/_rels/notesSlide8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8.xml"></Relationship></Relationships>
</file>

<file path=ppt/notesSlides/_rels/notesSlide8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9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_rels/notesSlide9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0.xml"></Relationship></Relationships>
</file>

<file path=ppt/notesSlides/_rels/notesSlide9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1.xml"></Relationship></Relationships>
</file>

<file path=ppt/notesSlides/_rels/notesSlide9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2.xml"></Relationship></Relationships>
</file>

<file path=ppt/notesSlides/_rels/notesSlide9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3.xml"></Relationship></Relationships>
</file>

<file path=ppt/notesSlides/_rels/notesSlide94.xml.rels><?xml version="1.0" encoding="UTF-8"?>
<Relationships xmlns="http://schemas.openxmlformats.org/package/2006/relationships"><Relationship Id="rId1" Type="http://schemas.openxmlformats.org/officeDocument/2006/relationships/slide" Target="../slides/slide9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1</a:t>
            </a:fld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+mn-lt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defTabSz="50800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1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l" defTabSz="508000" hangingPunct="1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defTabSz="508000">
              <a:buFontTx/>
              <a:buNone/>
              <a:defRPr lang="en-GB" altLang="en-US" sz="1200"/>
            </a:lvl1pPr>
          </a:lstStyle>
          <a:p>
            <a:pPr marL="0" indent="0" algn="l" defTabSz="50800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57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텍스트 개체 틀 5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/>
            <a:endParaRPr lang="ko-KR" altLang="en-US"/>
          </a:p>
        </p:txBody>
      </p:sp>
      <p:sp>
        <p:nvSpPr>
          <p:cNvPr id="4" name="슬라이드 번호 개체 틀 6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2700020" y="1767840"/>
            <a:ext cx="16200120" cy="37604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defTabSz="508000">
              <a:buFontTx/>
              <a:buNone/>
              <a:defRPr lang="en-GB" altLang="en-US" sz="6000"/>
            </a:lvl1pPr>
          </a:lstStyle>
          <a:p>
            <a:pPr marL="0" indent="0" defTabSz="508000">
              <a:buFontTx/>
              <a:buNone/>
            </a:pPr>
            <a:r>
              <a:rPr lang="ko-KR" altLang="en-US" sz="6000"/>
              <a:t>마스터 제목 스타일 편집</a:t>
            </a:r>
            <a:endParaRPr lang="ko-KR" altLang="en-US" sz="60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2700020" y="5672455"/>
            <a:ext cx="16200120" cy="26073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defTabSz="508000">
              <a:buFontTx/>
              <a:buNone/>
              <a:defRPr lang="en-GB" altLang="en-US" sz="2400"/>
            </a:lvl1pPr>
            <a:lvl2pPr marL="457200" indent="0" algn="ctr" defTabSz="508000">
              <a:buFontTx/>
              <a:buNone/>
              <a:defRPr lang="en-GB" altLang="en-US" sz="2000"/>
            </a:lvl2pPr>
            <a:lvl3pPr marL="914400" indent="0" algn="ctr" defTabSz="508000">
              <a:buFontTx/>
              <a:buNone/>
              <a:defRPr lang="en-GB" altLang="en-US" sz="1800"/>
            </a:lvl3pPr>
            <a:lvl4pPr marL="1371600" indent="0" algn="ctr" defTabSz="508000">
              <a:buFontTx/>
              <a:buNone/>
              <a:defRPr lang="en-GB" altLang="en-US" sz="1600"/>
            </a:lvl4pPr>
            <a:lvl5pPr marL="1828800" indent="0" algn="ctr" defTabSz="508000">
              <a:buFontTx/>
              <a:buNone/>
              <a:defRPr lang="en-GB" altLang="en-US" sz="1600"/>
            </a:lvl5pPr>
            <a:lvl6pPr marL="2286000" indent="0" algn="ctr" defTabSz="508000">
              <a:buFontTx/>
              <a:buNone/>
              <a:defRPr lang="en-GB" altLang="en-US" sz="1600"/>
            </a:lvl6pPr>
            <a:lvl7pPr marL="2743200" indent="0" algn="ctr" defTabSz="508000">
              <a:buFontTx/>
              <a:buNone/>
              <a:defRPr lang="en-GB" altLang="en-US" sz="1600"/>
            </a:lvl7pPr>
            <a:lvl8pPr marL="3200400" indent="0" algn="ctr" defTabSz="508000">
              <a:buFontTx/>
              <a:buNone/>
              <a:defRPr lang="en-GB" altLang="en-US" sz="1600"/>
            </a:lvl8pPr>
            <a:lvl9pPr marL="3657600" indent="0" algn="ctr" defTabSz="508000">
              <a:buFontTx/>
              <a:buNone/>
              <a:defRPr lang="en-GB" altLang="en-US" sz="1600"/>
            </a:lvl9pPr>
          </a:lstStyle>
          <a:p>
            <a:pPr marL="0" indent="0" defTabSz="508000">
              <a:buFontTx/>
              <a:buNone/>
            </a:pPr>
            <a:r>
              <a:rPr lang="ko-KR" altLang="en-US" sz="2400"/>
              <a:t>클릭하여 마스터 부제목 스타일 편집</a:t>
            </a:r>
            <a:endParaRPr lang="ko-KR" altLang="en-US" sz="24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7759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4630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1484630" y="2874010"/>
            <a:ext cx="18630900" cy="68541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1922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15457170" y="574040"/>
            <a:ext cx="4658360" cy="915416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1485265" y="574040"/>
            <a:ext cx="13702030" cy="91541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0166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4630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484630" y="2875280"/>
            <a:ext cx="18630900" cy="68541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1483995" y="10010140"/>
            <a:ext cx="4861560" cy="57658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7153910" y="10010140"/>
            <a:ext cx="7292340" cy="57658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15254605" y="10010140"/>
            <a:ext cx="4861560" cy="57658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7675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73200" y="2693035"/>
            <a:ext cx="18630900" cy="449326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6000"/>
            </a:lvl1pPr>
          </a:lstStyle>
          <a:p>
            <a:pPr marL="0" indent="0" defTabSz="508000">
              <a:buFontTx/>
              <a:buNone/>
            </a:pPr>
            <a:r>
              <a:rPr lang="ko-KR" altLang="en-US" sz="6000"/>
              <a:t>마스터 제목 스타일 편집</a:t>
            </a:r>
            <a:endParaRPr lang="ko-KR" altLang="en-US" sz="60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1473200" y="7228205"/>
            <a:ext cx="18630900" cy="23622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defTabSz="50800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50800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50800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2400"/>
              <a:t>마스터 텍스트 스타일을 편집하려면 클릭</a:t>
            </a:r>
            <a:endParaRPr lang="ko-KR" altLang="en-US" sz="24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104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4630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1484630" y="2874010"/>
            <a:ext cx="9180830" cy="68541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10934700" y="2874010"/>
            <a:ext cx="9180830" cy="68541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0537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7805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1487805" y="2647315"/>
            <a:ext cx="9137650" cy="129794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2400" b="1"/>
            </a:lvl1pPr>
            <a:lvl2pPr marL="457200" indent="0" defTabSz="508000">
              <a:buFontTx/>
              <a:buNone/>
              <a:defRPr lang="en-GB" altLang="en-US" sz="2000" b="1"/>
            </a:lvl2pPr>
            <a:lvl3pPr marL="914400" indent="0" defTabSz="508000">
              <a:buFontTx/>
              <a:buNone/>
              <a:defRPr lang="en-GB" altLang="en-US" sz="1800" b="1"/>
            </a:lvl3pPr>
            <a:lvl4pPr marL="1371600" indent="0" defTabSz="508000">
              <a:buFontTx/>
              <a:buNone/>
              <a:defRPr lang="en-GB" altLang="en-US" sz="1600" b="1"/>
            </a:lvl4pPr>
            <a:lvl5pPr marL="1828800" indent="0" defTabSz="508000">
              <a:buFontTx/>
              <a:buNone/>
              <a:defRPr lang="en-GB" altLang="en-US" sz="1600" b="1"/>
            </a:lvl5pPr>
            <a:lvl6pPr marL="2286000" indent="0" defTabSz="508000">
              <a:buFontTx/>
              <a:buNone/>
              <a:defRPr lang="en-GB" altLang="en-US" sz="1600" b="1"/>
            </a:lvl6pPr>
            <a:lvl7pPr marL="2743200" indent="0" defTabSz="508000">
              <a:buFontTx/>
              <a:buNone/>
              <a:defRPr lang="en-GB" altLang="en-US" sz="1600" b="1"/>
            </a:lvl7pPr>
            <a:lvl8pPr marL="3200400" indent="0" defTabSz="508000">
              <a:buFontTx/>
              <a:buNone/>
              <a:defRPr lang="en-GB" altLang="en-US" sz="1600" b="1"/>
            </a:lvl8pPr>
            <a:lvl9pPr marL="3657600" indent="0" defTabSz="508000">
              <a:buFontTx/>
              <a:buNone/>
              <a:defRPr lang="en-GB" altLang="en-US" sz="1600" b="1"/>
            </a:lvl9pPr>
          </a:lstStyle>
          <a:p>
            <a:pPr marL="0" indent="0" defTabSz="508000">
              <a:buFontTx/>
              <a:buNone/>
            </a:pPr>
            <a:r>
              <a:rPr lang="ko-KR" altLang="en-US" sz="2400"/>
              <a:t>마스터 텍스트 스타일을 편집하려면 클릭</a:t>
            </a:r>
            <a:endParaRPr lang="ko-KR" altLang="en-US" sz="2400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1487805" y="3944620"/>
            <a:ext cx="9137650" cy="58039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10934700" y="2647315"/>
            <a:ext cx="9183370" cy="129794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2400" b="1"/>
            </a:lvl1pPr>
            <a:lvl2pPr marL="457200" indent="0" defTabSz="508000">
              <a:buFontTx/>
              <a:buNone/>
              <a:defRPr lang="en-GB" altLang="en-US" sz="2000" b="1"/>
            </a:lvl2pPr>
            <a:lvl3pPr marL="914400" indent="0" defTabSz="508000">
              <a:buFontTx/>
              <a:buNone/>
              <a:defRPr lang="en-GB" altLang="en-US" sz="1800" b="1"/>
            </a:lvl3pPr>
            <a:lvl4pPr marL="1371600" indent="0" defTabSz="508000">
              <a:buFontTx/>
              <a:buNone/>
              <a:defRPr lang="en-GB" altLang="en-US" sz="1600" b="1"/>
            </a:lvl4pPr>
            <a:lvl5pPr marL="1828800" indent="0" defTabSz="508000">
              <a:buFontTx/>
              <a:buNone/>
              <a:defRPr lang="en-GB" altLang="en-US" sz="1600" b="1"/>
            </a:lvl5pPr>
            <a:lvl6pPr marL="2286000" indent="0" defTabSz="508000">
              <a:buFontTx/>
              <a:buNone/>
              <a:defRPr lang="en-GB" altLang="en-US" sz="1600" b="1"/>
            </a:lvl6pPr>
            <a:lvl7pPr marL="2743200" indent="0" defTabSz="508000">
              <a:buFontTx/>
              <a:buNone/>
              <a:defRPr lang="en-GB" altLang="en-US" sz="1600" b="1"/>
            </a:lvl7pPr>
            <a:lvl8pPr marL="3200400" indent="0" defTabSz="508000">
              <a:buFontTx/>
              <a:buNone/>
              <a:defRPr lang="en-GB" altLang="en-US" sz="1600" b="1"/>
            </a:lvl8pPr>
            <a:lvl9pPr marL="3657600" indent="0" defTabSz="508000">
              <a:buFontTx/>
              <a:buNone/>
              <a:defRPr lang="en-GB" altLang="en-US" sz="1600" b="1"/>
            </a:lvl9pPr>
          </a:lstStyle>
          <a:p>
            <a:pPr marL="0" indent="0" defTabSz="508000">
              <a:buFontTx/>
              <a:buNone/>
            </a:pPr>
            <a:r>
              <a:rPr lang="ko-KR" altLang="en-US" sz="2400"/>
              <a:t>마스터 텍스트 스타일을 편집하려면 클릭</a:t>
            </a:r>
            <a:endParaRPr lang="ko-KR" altLang="en-US" sz="2400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10934700" y="3944620"/>
            <a:ext cx="9183370" cy="58039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두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세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네 번째 수준</a:t>
            </a:r>
            <a:endParaRPr lang="ko-KR" altLang="en-US" sz="1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1800"/>
              <a:t>다섯 번째 수준</a:t>
            </a:r>
            <a:endParaRPr lang="ko-KR" altLang="en-US" sz="1800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7531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4630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6869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8554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8440" y="720090"/>
            <a:ext cx="6965950" cy="252095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3200"/>
            </a:lvl1pPr>
          </a:lstStyle>
          <a:p>
            <a:pPr marL="0" indent="0" defTabSz="508000">
              <a:buFontTx/>
              <a:buNone/>
            </a:pPr>
            <a:r>
              <a:rPr lang="ko-KR" altLang="en-US" sz="3200"/>
              <a:t>마스터 제목 스타일 편집</a:t>
            </a:r>
            <a:endParaRPr lang="ko-KR" altLang="en-US" sz="32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9182735" y="1554480"/>
            <a:ext cx="10935970" cy="76758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3200"/>
            </a:lvl1pPr>
            <a:lvl2pPr marL="0" indent="0" defTabSz="508000">
              <a:buFontTx/>
              <a:buNone/>
              <a:defRPr lang="en-GB" altLang="en-US" sz="2800"/>
            </a:lvl2pPr>
            <a:lvl3pPr marL="0" indent="0" defTabSz="508000">
              <a:buFontTx/>
              <a:buNone/>
              <a:defRPr lang="en-GB" altLang="en-US" sz="2400"/>
            </a:lvl3pPr>
            <a:lvl4pPr marL="0" indent="0" defTabSz="508000">
              <a:buFontTx/>
              <a:buNone/>
              <a:defRPr lang="en-GB" altLang="en-US" sz="2000"/>
            </a:lvl4pPr>
            <a:lvl5pPr marL="0" indent="0" defTabSz="508000">
              <a:buFontTx/>
              <a:buNone/>
              <a:defRPr lang="en-GB" altLang="en-US" sz="2000"/>
            </a:lvl5pPr>
            <a:lvl6pPr marL="0" indent="0" defTabSz="508000">
              <a:buFontTx/>
              <a:buNone/>
              <a:defRPr lang="en-GB" altLang="en-US" sz="2000"/>
            </a:lvl6pPr>
            <a:lvl7pPr marL="0" indent="0" defTabSz="508000">
              <a:buFontTx/>
              <a:buNone/>
              <a:defRPr lang="en-GB" altLang="en-US" sz="2000"/>
            </a:lvl7pPr>
            <a:lvl8pPr marL="0" indent="0" defTabSz="508000">
              <a:buFontTx/>
              <a:buNone/>
              <a:defRPr lang="en-GB" altLang="en-US" sz="2000"/>
            </a:lvl8pPr>
            <a:lvl9pPr marL="0" indent="0" defTabSz="508000">
              <a:buFontTx/>
              <a:buNone/>
              <a:defRPr lang="en-GB" altLang="en-US" sz="2000"/>
            </a:lvl9pPr>
          </a:lstStyle>
          <a:p>
            <a:pPr marL="228600" indent="-228600" defTabSz="508000">
              <a:buFont typeface="Arial"/>
              <a:buChar char="•"/>
            </a:pPr>
            <a:r>
              <a:rPr lang="ko-KR" altLang="en-US" sz="3200"/>
              <a:t>마스터 텍스트 스타일을 편집하려면 클릭</a:t>
            </a:r>
            <a:endParaRPr lang="ko-KR" altLang="en-US" sz="32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두 번째 수준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400"/>
              <a:t>세 번째 수준</a:t>
            </a:r>
            <a:endParaRPr lang="ko-KR" altLang="en-US" sz="24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네 번째 수준</a:t>
            </a:r>
            <a:endParaRPr lang="ko-KR" altLang="en-US" sz="2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000"/>
              <a:t>다섯 번째 수준</a:t>
            </a:r>
            <a:endParaRPr lang="ko-KR" altLang="en-US" sz="2000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1488440" y="3239770"/>
            <a:ext cx="6965950" cy="6003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1600"/>
            </a:lvl1pPr>
            <a:lvl2pPr marL="457200" indent="0" defTabSz="508000">
              <a:buFontTx/>
              <a:buNone/>
              <a:defRPr lang="en-GB" altLang="en-US" sz="1400"/>
            </a:lvl2pPr>
            <a:lvl3pPr marL="914400" indent="0" defTabSz="508000">
              <a:buFontTx/>
              <a:buNone/>
              <a:defRPr lang="en-GB" altLang="en-US" sz="1200"/>
            </a:lvl3pPr>
            <a:lvl4pPr marL="1371600" indent="0" defTabSz="508000">
              <a:buFontTx/>
              <a:buNone/>
              <a:defRPr lang="en-GB" altLang="en-US" sz="1000"/>
            </a:lvl4pPr>
            <a:lvl5pPr marL="1828800" indent="0" defTabSz="508000">
              <a:buFontTx/>
              <a:buNone/>
              <a:defRPr lang="en-GB" altLang="en-US" sz="1000"/>
            </a:lvl5pPr>
            <a:lvl6pPr marL="2286000" indent="0" defTabSz="508000">
              <a:buFontTx/>
              <a:buNone/>
              <a:defRPr lang="en-GB" altLang="en-US" sz="1000"/>
            </a:lvl6pPr>
            <a:lvl7pPr marL="2743200" indent="0" defTabSz="508000">
              <a:buFontTx/>
              <a:buNone/>
              <a:defRPr lang="en-GB" altLang="en-US" sz="1000"/>
            </a:lvl7pPr>
            <a:lvl8pPr marL="3200400" indent="0" defTabSz="508000">
              <a:buFontTx/>
              <a:buNone/>
              <a:defRPr lang="en-GB" altLang="en-US" sz="1000"/>
            </a:lvl8pPr>
            <a:lvl9pPr marL="3657600" indent="0" defTabSz="508000">
              <a:buFontTx/>
              <a:buNone/>
              <a:defRPr lang="en-GB" altLang="en-US" sz="1000"/>
            </a:lvl9pPr>
          </a:lstStyle>
          <a:p>
            <a:pPr marL="0" indent="0" defTabSz="508000">
              <a:buFontTx/>
              <a:buNone/>
            </a:pPr>
            <a:r>
              <a:rPr lang="ko-KR" altLang="en-US" sz="1600"/>
              <a:t>마스터 텍스트 스타일을 편집하려면 클릭</a:t>
            </a:r>
            <a:endParaRPr lang="ko-KR" altLang="en-US" sz="16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5625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488440" y="720090"/>
            <a:ext cx="6965950" cy="252095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3200"/>
            </a:lvl1pPr>
          </a:lstStyle>
          <a:p>
            <a:pPr marL="0" indent="0" defTabSz="508000">
              <a:buFontTx/>
              <a:buNone/>
            </a:pPr>
            <a:r>
              <a:rPr lang="ko-KR" altLang="en-US" sz="3200"/>
              <a:t>마스터 제목 스타일 편집</a:t>
            </a:r>
            <a:endParaRPr lang="ko-KR" altLang="en-US" sz="3200"/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 rot="0">
            <a:off x="9182735" y="1554480"/>
            <a:ext cx="10935970" cy="7675880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1488440" y="3239770"/>
            <a:ext cx="6965950" cy="6003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buFontTx/>
              <a:buNone/>
              <a:defRPr lang="en-GB" altLang="en-US" sz="1600"/>
            </a:lvl1pPr>
            <a:lvl2pPr marL="457200" indent="0" defTabSz="508000">
              <a:buFontTx/>
              <a:buNone/>
              <a:defRPr lang="en-GB" altLang="en-US" sz="1400"/>
            </a:lvl2pPr>
            <a:lvl3pPr marL="914400" indent="0" defTabSz="508000">
              <a:buFontTx/>
              <a:buNone/>
              <a:defRPr lang="en-GB" altLang="en-US" sz="1200"/>
            </a:lvl3pPr>
            <a:lvl4pPr marL="1371600" indent="0" defTabSz="508000">
              <a:buFontTx/>
              <a:buNone/>
              <a:defRPr lang="en-GB" altLang="en-US" sz="1000"/>
            </a:lvl4pPr>
            <a:lvl5pPr marL="1828800" indent="0" defTabSz="508000">
              <a:buFontTx/>
              <a:buNone/>
              <a:defRPr lang="en-GB" altLang="en-US" sz="1000"/>
            </a:lvl5pPr>
            <a:lvl6pPr marL="2286000" indent="0" defTabSz="508000">
              <a:buFontTx/>
              <a:buNone/>
              <a:defRPr lang="en-GB" altLang="en-US" sz="1000"/>
            </a:lvl6pPr>
            <a:lvl7pPr marL="2743200" indent="0" defTabSz="508000">
              <a:buFontTx/>
              <a:buNone/>
              <a:defRPr lang="en-GB" altLang="en-US" sz="1000"/>
            </a:lvl7pPr>
            <a:lvl8pPr marL="3200400" indent="0" defTabSz="508000">
              <a:buFontTx/>
              <a:buNone/>
              <a:defRPr lang="en-GB" altLang="en-US" sz="1000"/>
            </a:lvl8pPr>
            <a:lvl9pPr marL="3657600" indent="0" defTabSz="508000">
              <a:buFontTx/>
              <a:buNone/>
              <a:defRPr lang="en-GB" altLang="en-US" sz="1000"/>
            </a:lvl9pPr>
          </a:lstStyle>
          <a:p>
            <a:pPr marL="0" indent="0" defTabSz="508000">
              <a:buFontTx/>
              <a:buNone/>
            </a:pPr>
            <a:r>
              <a:rPr lang="ko-KR" altLang="en-US" sz="1600"/>
              <a:t>마스터 텍스트 스타일을 편집하려면 클릭</a:t>
            </a:r>
            <a:endParaRPr lang="ko-KR" altLang="en-US" sz="16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1811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1484630" y="574675"/>
            <a:ext cx="18630900" cy="2089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마스터 제목 스타일 편집</a:t>
            </a:r>
            <a:endParaRPr lang="ko-KR" altLang="en-US" sz="44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1484630" y="2874010"/>
            <a:ext cx="18630900" cy="68541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두 번째 수준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세 번째 수준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네 번째 수준</a:t>
            </a: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다섯 번째 수준</a:t>
            </a:r>
            <a:endParaRPr lang="ko-KR" altLang="en-US" sz="2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148463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defTabSz="50800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2020-08-21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7154545" y="10009505"/>
            <a:ext cx="729107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50800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defTabSz="508000">
              <a:buFontTx/>
              <a:buNone/>
            </a:pPr>
            <a:endParaRPr lang="ko-KR" altLang="en-US" sz="12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15255240" y="10009505"/>
            <a:ext cx="4860290" cy="57531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defTabSz="50800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1609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tiff"></Relationship><Relationship Id="rId2" Type="http://schemas.openxmlformats.org/officeDocument/2006/relationships/image" Target="../media/image1.png"></Relationship><Relationship Id="rId5" Type="http://schemas.openxmlformats.org/officeDocument/2006/relationships/notesSlide" Target="../notesSlides/notesSlide1.xml"></Relationship><Relationship Id="rId6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image" Target="../media/fImage345011896872.png"></Relationship><Relationship Id="rId3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81951822091.png"></Relationship><Relationship Id="rId4" Type="http://schemas.openxmlformats.org/officeDocument/2006/relationships/notesSlide" Target="../notesSlides/notesSlide20.xml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476091869337.png"></Relationship><Relationship Id="rId4" Type="http://schemas.openxmlformats.org/officeDocument/2006/relationships/notesSlide" Target="../notesSlides/notesSlide21.xml"></Relationship><Relationship Id="rId5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2381190416.png"></Relationship><Relationship Id="rId4" Type="http://schemas.openxmlformats.org/officeDocument/2006/relationships/notesSlide" Target="../notesSlides/notesSlide22.xml"></Relationship><Relationship Id="rId5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277471947558.png"></Relationship><Relationship Id="rId4" Type="http://schemas.openxmlformats.org/officeDocument/2006/relationships/notesSlide" Target="../notesSlides/notesSlide23.xml"></Relationship><Relationship Id="rId5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88362021494.png"></Relationship><Relationship Id="rId4" Type="http://schemas.openxmlformats.org/officeDocument/2006/relationships/notesSlide" Target="../notesSlides/notesSlide24.xml"></Relationship><Relationship Id="rId5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159592068173.png"></Relationship><Relationship Id="rId4" Type="http://schemas.openxmlformats.org/officeDocument/2006/relationships/notesSlide" Target="../notesSlides/notesSlide25.xml"></Relationship><Relationship Id="rId5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35592104712.png"></Relationship><Relationship Id="rId4" Type="http://schemas.openxmlformats.org/officeDocument/2006/relationships/notesSlide" Target="../notesSlides/notesSlide26.xml"></Relationship><Relationship Id="rId5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2871320225677.png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image" Target="../media/fImage3233337538006.png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7225658324785.png"></Relationship><Relationship Id="rId3" Type="http://schemas.openxmlformats.org/officeDocument/2006/relationships/image" Target="../media/fImage3334568333832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3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5891668917452.png"></Relationship><Relationship Id="rId3" Type="http://schemas.openxmlformats.org/officeDocument/2006/relationships/image" Target="../media/fImage2631058925653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notesSlide" Target="../notesSlides/notesSlide44.xm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5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6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7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8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9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391343579042.png"></Relationship><Relationship Id="rId3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718879504703.png"></Relationship><Relationship Id="rId3" Type="http://schemas.openxmlformats.org/officeDocument/2006/relationships/image" Target="../media/fImage647549511550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notesSlide" Target="../notesSlides/notesSlide50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1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3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4.xml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5.xm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6.xml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7.xml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8.xml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9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Layout" Target="../slideLayouts/slideLayout2.xm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60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notesSlide" Target="../notesSlides/notesSlide61.xml"></Relationship><Relationship Id="rId3" Type="http://schemas.openxmlformats.org/officeDocument/2006/relationships/slideLayout" Target="../slideLayouts/slideLayout2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notesSlide" Target="../notesSlides/notesSlide62.xml"></Relationship><Relationship Id="rId3" Type="http://schemas.openxmlformats.org/officeDocument/2006/relationships/slideLayout" Target="../slideLayouts/slideLayout2.xml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63.xml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64.xml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image" Target="../media/fImage1294015706265.png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notesSlide" Target="../notesSlides/notesSlide65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1468116369101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66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fImage985516398041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67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1827316421579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68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1191716459233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69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Layout" Target="../slideLayouts/slideLayout2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4964516488746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70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565216519024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71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image" Target="../media/fImage16745316547265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72.xml"></Relationship></Relationships>
</file>

<file path=ppt/slides/_rels/slide73.xml.rels><?xml version="1.0" encoding="UTF-8"?>
<Relationships xmlns="http://schemas.openxmlformats.org/package/2006/relationships"><Relationship Id="rId3" Type="http://schemas.openxmlformats.org/officeDocument/2006/relationships/image" Target="../media/fImage2937919636425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notesSlide" Target="../notesSlides/notesSlide73.xml"></Relationship></Relationships>
</file>

<file path=ppt/slides/_rels/slide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8891619691953.png"></Relationship><Relationship Id="rId3" Type="http://schemas.openxmlformats.org/officeDocument/2006/relationships/notesSlide" Target="../notesSlides/notesSlide74.xml"></Relationship></Relationships>
</file>

<file path=ppt/slides/_rels/slide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55319751292.png"></Relationship><Relationship Id="rId3" Type="http://schemas.openxmlformats.org/officeDocument/2006/relationships/notesSlide" Target="../notesSlides/notesSlide75.xml"></Relationship></Relationships>
</file>

<file path=ppt/slides/_rels/slide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83019818610.png"></Relationship><Relationship Id="rId3" Type="http://schemas.openxmlformats.org/officeDocument/2006/relationships/notesSlide" Target="../notesSlides/notesSlide76.xml"></Relationship></Relationships>
</file>

<file path=ppt/slides/_rels/slide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627719876029.png"></Relationship><Relationship Id="rId3" Type="http://schemas.openxmlformats.org/officeDocument/2006/relationships/notesSlide" Target="../notesSlides/notesSlide77.xml"></Relationship></Relationships>
</file>

<file path=ppt/slides/_rels/slide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0719935288.png"></Relationship><Relationship Id="rId3" Type="http://schemas.openxmlformats.org/officeDocument/2006/relationships/notesSlide" Target="../notesSlides/notesSlide78.xml"></Relationship></Relationships>
</file>

<file path=ppt/slides/_rels/slide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7072519998752.png"></Relationship><Relationship Id="rId3" Type="http://schemas.openxmlformats.org/officeDocument/2006/relationships/notesSlide" Target="../notesSlides/notesSlide79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2.xml"></Relationship></Relationships>
</file>

<file path=ppt/slides/_rels/slide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28020051956.png"></Relationship><Relationship Id="rId3" Type="http://schemas.openxmlformats.org/officeDocument/2006/relationships/notesSlide" Target="../notesSlides/notesSlide80.xml"></Relationship></Relationships>
</file>

<file path=ppt/slides/_rels/slide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815920113861.png"></Relationship><Relationship Id="rId3" Type="http://schemas.openxmlformats.org/officeDocument/2006/relationships/notesSlide" Target="../notesSlides/notesSlide81.xml"></Relationship></Relationships>
</file>

<file path=ppt/slides/_rels/slide8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4352017921.png"></Relationship><Relationship Id="rId3" Type="http://schemas.openxmlformats.org/officeDocument/2006/relationships/notesSlide" Target="../notesSlides/notesSlide82.xml"></Relationship></Relationships>
</file>

<file path=ppt/slides/_rels/slide83.xml.rels><?xml version="1.0" encoding="UTF-8"?>
<Relationships xmlns="http://schemas.openxmlformats.org/package/2006/relationships"><Relationship Id="rId2" Type="http://schemas.openxmlformats.org/officeDocument/2006/relationships/image" Target="../media/fImage24459610714347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83.xml"></Relationship></Relationships>
</file>

<file path=ppt/slides/_rels/slide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4182220277174.png"></Relationship></Relationships>
</file>

<file path=ppt/slides/_rels/slide85.xml.rels><?xml version="1.0" encoding="UTF-8"?>
<Relationships xmlns="http://schemas.openxmlformats.org/package/2006/relationships"><Relationship Id="rId2" Type="http://schemas.openxmlformats.org/officeDocument/2006/relationships/notesSlide" Target="../notesSlides/notesSlide85.xml"></Relationship><Relationship Id="rId3" Type="http://schemas.openxmlformats.org/officeDocument/2006/relationships/slideLayout" Target="../slideLayouts/slideLayout2.xml"></Relationship></Relationships>
</file>

<file path=ppt/slides/_rels/slide86.xml.rels><?xml version="1.0" encoding="UTF-8"?>
<Relationships xmlns="http://schemas.openxmlformats.org/package/2006/relationships"><Relationship Id="rId1" Type="http://schemas.openxmlformats.org/officeDocument/2006/relationships/image" Target="../media/fImage561701841632.png"></Relationship><Relationship Id="rId3" Type="http://schemas.openxmlformats.org/officeDocument/2006/relationships/notesSlide" Target="../notesSlides/notesSlide86.xml"></Relationship><Relationship Id="rId4" Type="http://schemas.openxmlformats.org/officeDocument/2006/relationships/slideLayout" Target="../slideLayouts/slideLayout2.xml"></Relationship></Relationships>
</file>

<file path=ppt/slides/_rels/slide87.xml.rels><?xml version="1.0" encoding="UTF-8"?>
<Relationships xmlns="http://schemas.openxmlformats.org/package/2006/relationships"><Relationship Id="rId2" Type="http://schemas.openxmlformats.org/officeDocument/2006/relationships/notesSlide" Target="../notesSlides/notesSlide87.xml"></Relationship><Relationship Id="rId3" Type="http://schemas.openxmlformats.org/officeDocument/2006/relationships/slideLayout" Target="../slideLayouts/slideLayout2.xml"></Relationship></Relationships>
</file>

<file path=ppt/slides/_rels/slide88.xml.rels><?xml version="1.0" encoding="UTF-8"?>
<Relationships xmlns="http://schemas.openxmlformats.org/package/2006/relationships"><Relationship Id="rId2" Type="http://schemas.openxmlformats.org/officeDocument/2006/relationships/notesSlide" Target="../notesSlides/notesSlide88.xml"></Relationship><Relationship Id="rId3" Type="http://schemas.openxmlformats.org/officeDocument/2006/relationships/slideLayout" Target="../slideLayouts/slideLayout2.xml"></Relationship></Relationships>
</file>

<file path=ppt/slides/_rels/slide89.xml.rels><?xml version="1.0" encoding="UTF-8"?>
<Relationships xmlns="http://schemas.openxmlformats.org/package/2006/relationships"><Relationship Id="rId2" Type="http://schemas.openxmlformats.org/officeDocument/2006/relationships/notesSlide" Target="../notesSlides/notesSlide89.xml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2.xml"></Relationship></Relationships>
</file>

<file path=ppt/slides/_rels/slide90.xml.rels><?xml version="1.0" encoding="UTF-8"?>
<Relationships xmlns="http://schemas.openxmlformats.org/package/2006/relationships"><Relationship Id="rId2" Type="http://schemas.openxmlformats.org/officeDocument/2006/relationships/notesSlide" Target="../notesSlides/notesSlide90.xml"></Relationship><Relationship Id="rId3" Type="http://schemas.openxmlformats.org/officeDocument/2006/relationships/slideLayout" Target="../slideLayouts/slideLayout2.xml"></Relationship></Relationships>
</file>

<file path=ppt/slides/_rels/slide91.xml.rels><?xml version="1.0" encoding="UTF-8"?>
<Relationships xmlns="http://schemas.openxmlformats.org/package/2006/relationships"><Relationship Id="rId2" Type="http://schemas.openxmlformats.org/officeDocument/2006/relationships/notesSlide" Target="../notesSlides/notesSlide91.xml"></Relationship><Relationship Id="rId3" Type="http://schemas.openxmlformats.org/officeDocument/2006/relationships/slideLayout" Target="../slideLayouts/slideLayout2.xml"></Relationship></Relationships>
</file>

<file path=ppt/slides/_rels/slide92.xml.rels><?xml version="1.0" encoding="UTF-8"?>
<Relationships xmlns="http://schemas.openxmlformats.org/package/2006/relationships"><Relationship Id="rId2" Type="http://schemas.openxmlformats.org/officeDocument/2006/relationships/notesSlide" Target="../notesSlides/notesSlide92.xml"></Relationship><Relationship Id="rId3" Type="http://schemas.openxmlformats.org/officeDocument/2006/relationships/slideLayout" Target="../slideLayouts/slideLayout2.xml"></Relationship></Relationships>
</file>

<file path=ppt/slides/_rels/slide93.xml.rels><?xml version="1.0" encoding="UTF-8"?>
<Relationships xmlns="http://schemas.openxmlformats.org/package/2006/relationships"><Relationship Id="rId2" Type="http://schemas.openxmlformats.org/officeDocument/2006/relationships/notesSlide" Target="../notesSlides/notesSlide93.xml"></Relationship><Relationship Id="rId3" Type="http://schemas.openxmlformats.org/officeDocument/2006/relationships/slideLayout" Target="../slideLayouts/slideLayout2.xml"></Relationship></Relationships>
</file>

<file path=ppt/slides/_rels/slide94.xml.rels><?xml version="1.0" encoding="UTF-8"?>
<Relationships xmlns="http://schemas.openxmlformats.org/package/2006/relationships"><Relationship Id="rId2" Type="http://schemas.openxmlformats.org/officeDocument/2006/relationships/notesSlide" Target="../notesSlides/notesSlide94.xml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whood/AppData/Roaming/PolarisOffice/ETemp/12648_2182853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006330" y="3385820"/>
            <a:ext cx="1588770" cy="820420"/>
          </a:xfrm>
          <a:prstGeom prst="rect"/>
          <a:noFill/>
        </p:spPr>
      </p:pic>
      <p:grpSp>
        <p:nvGrpSpPr>
          <p:cNvPr id="6" name="그룹 5"/>
          <p:cNvGrpSpPr/>
          <p:nvPr/>
        </p:nvGrpSpPr>
        <p:grpSpPr>
          <a:xfrm>
            <a:off x="13430250" y="8230870"/>
            <a:ext cx="3216910" cy="340360"/>
            <a:chOff x="13430250" y="8230870"/>
            <a:chExt cx="3216910" cy="340360"/>
          </a:xfrm>
        </p:grpSpPr>
        <p:pic>
          <p:nvPicPr>
            <p:cNvPr id="7" name="그림 6" descr="C:/Users/whood/AppData/Roaming/PolarisOffice/ETemp/12648_21828536/image2.tiff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6155670" y="8286115"/>
              <a:ext cx="492760" cy="287020"/>
            </a:xfrm>
            <a:prstGeom prst="rect"/>
            <a:noFill/>
          </p:spPr>
        </p:pic>
        <p:sp>
          <p:nvSpPr>
            <p:cNvPr id="8" name="텍스트 상자 21"/>
            <p:cNvSpPr txBox="1">
              <a:spLocks/>
            </p:cNvSpPr>
            <p:nvPr/>
          </p:nvSpPr>
          <p:spPr>
            <a:xfrm rot="0">
              <a:off x="13430250" y="8401685"/>
              <a:ext cx="2747010" cy="143510"/>
            </a:xfrm>
            <a:prstGeom prst="rect"/>
            <a:noFill/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defTabSz="508000">
                <a:buFontTx/>
                <a:buNone/>
              </a:pPr>
              <a:r>
                <a:rPr lang="en-US" altLang="ko-KR" sz="700">
                  <a:cs typeface="맑은 고딕" charset="0"/>
                </a:rPr>
                <a:t>Copyright © 2018 by </a:t>
              </a:r>
              <a:r>
                <a:rPr lang="en-US" altLang="ko-KR" sz="700">
                  <a:ea typeface="맑은 고딕" charset="0"/>
                  <a:cs typeface="맑은 고딕" charset="0"/>
                </a:rPr>
                <a:t>XionProcess,. Inc. </a:t>
              </a:r>
              <a:r>
                <a:rPr lang="en-US" altLang="ko-KR" sz="700">
                  <a:cs typeface="맑은 고딕" charset="0"/>
                </a:rPr>
                <a:t>ALL RIGHTS RESERVED</a:t>
              </a:r>
              <a:endParaRPr lang="ko-KR" altLang="en-US" sz="700">
                <a:cs typeface="맑은 고딕" charset="0"/>
              </a:endParaRPr>
            </a:p>
          </p:txBody>
        </p:sp>
        <p:sp>
          <p:nvSpPr>
            <p:cNvPr id="9" name="텍스트 상자 21"/>
            <p:cNvSpPr txBox="1">
              <a:spLocks/>
            </p:cNvSpPr>
            <p:nvPr/>
          </p:nvSpPr>
          <p:spPr>
            <a:xfrm rot="0">
              <a:off x="13430250" y="8230870"/>
              <a:ext cx="2726690" cy="191770"/>
            </a:xfrm>
            <a:prstGeom prst="rect"/>
            <a:noFill/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algn="r" defTabSz="508000">
                <a:buFontTx/>
                <a:buNone/>
              </a:pPr>
              <a:r>
                <a:rPr lang="en-US" altLang="ko-KR" sz="1000">
                  <a:ea typeface="맑은 고딕" charset="0"/>
                  <a:cs typeface="맑은 고딕" charset="0"/>
                </a:rPr>
                <a:t>XionProcess,. Inc.</a:t>
              </a:r>
              <a:endParaRPr lang="ko-KR" altLang="en-US" sz="1000">
                <a:ea typeface="맑은 고딕" charset="0"/>
                <a:cs typeface="맑은 고딕" charset="0"/>
              </a:endParaRPr>
            </a:p>
          </p:txBody>
        </p:sp>
      </p:grpSp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985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2186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㈜</a:t>
            </a:r>
            <a:r>
              <a:rPr lang="ko-KR" altLang="en-US" sz="4800">
                <a:solidFill>
                  <a:schemeClr val="bg1"/>
                </a:solidFill>
                <a:latin typeface="+mj-lt"/>
                <a:ea typeface="맑은 고딕" charset="0"/>
                <a:cs typeface="맑은 고딕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자이온프로세스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 rot="0">
            <a:off x="11190605" y="6146165"/>
            <a:ext cx="5707380" cy="17741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lnSpc>
                <a:spcPct val="100000"/>
              </a:lnSpc>
              <a:buFontTx/>
              <a:buNone/>
            </a:pPr>
            <a:r>
              <a:rPr lang="en-US" altLang="ko-KR" sz="2400">
                <a:latin typeface="+mj-lt"/>
                <a:ea typeface="맑은 고딕" charset="0"/>
                <a:cs typeface="맑은 고딕" charset="0"/>
              </a:rPr>
              <a:t>2020</a:t>
            </a:r>
            <a:r>
              <a:rPr lang="ko-KR" altLang="en-US" sz="2400">
                <a:latin typeface="맑은 고딕" charset="0"/>
                <a:ea typeface="맑은 고딕" charset="0"/>
                <a:cs typeface="맑은 고딕" charset="0"/>
              </a:rPr>
              <a:t>년</a:t>
            </a:r>
            <a:r>
              <a:rPr lang="ko-KR" altLang="en-US" sz="2400">
                <a:latin typeface="+mj-lt"/>
                <a:ea typeface="맑은 고딕" charset="0"/>
                <a:cs typeface="맑은 고딕" charset="0"/>
              </a:rPr>
              <a:t> </a:t>
            </a:r>
            <a:r>
              <a:rPr lang="ko-KR" altLang="en-US" sz="2400">
                <a:latin typeface="맑은 고딕" charset="0"/>
                <a:ea typeface="맑은 고딕" charset="0"/>
                <a:cs typeface="맑은 고딕" charset="0"/>
              </a:rPr>
              <a:t>하계 단기현장 실습</a:t>
            </a:r>
            <a:endParaRPr lang="ko-KR" altLang="en-US" sz="240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defTabSz="508000">
              <a:lnSpc>
                <a:spcPct val="100000"/>
              </a:lnSpc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맑은 고딕" charset="0"/>
              </a:rPr>
              <a:t>소 속 </a:t>
            </a:r>
            <a:r>
              <a:rPr lang="en-US" altLang="ko-KR" sz="2400">
                <a:latin typeface="맑은 고딕" charset="0"/>
                <a:ea typeface="맑은 고딕" charset="0"/>
                <a:cs typeface="맑은 고딕" charset="0"/>
              </a:rPr>
              <a:t>: </a:t>
            </a:r>
            <a:r>
              <a:rPr lang="ko-KR" altLang="en-US" sz="2400">
                <a:ea typeface="맑은 고딕" charset="0"/>
                <a:cs typeface="맑은 고딕" charset="0"/>
              </a:rPr>
              <a:t>대전대학교</a:t>
            </a:r>
            <a:r>
              <a:rPr lang="ko-KR" altLang="en-US" sz="2400">
                <a:ea typeface="맑은 고딕" charset="0"/>
                <a:cs typeface="맑은 고딕" charset="0"/>
              </a:rPr>
              <a:t> </a:t>
            </a:r>
            <a:r>
              <a:rPr lang="ko-KR" altLang="en-US" sz="2400">
                <a:ea typeface="맑은 고딕" charset="0"/>
                <a:cs typeface="맑은 고딕" charset="0"/>
              </a:rPr>
              <a:t>정보보안학과</a:t>
            </a:r>
            <a:r>
              <a:rPr lang="en-US" altLang="ko-KR" sz="2400">
                <a:latin typeface="맑은 고딕" charset="0"/>
                <a:ea typeface="맑은 고딕" charset="0"/>
                <a:cs typeface="맑은 고딕" charset="0"/>
              </a:rPr>
              <a:t/>
            </a:r>
            <a:br>
              <a:rPr lang="en-US" altLang="ko-KR" sz="2400">
                <a:latin typeface="맑은 고딕" charset="0"/>
                <a:ea typeface="맑은 고딕" charset="0"/>
                <a:cs typeface="맑은 고딕" charset="0"/>
              </a:rPr>
            </a:br>
            <a:r>
              <a:rPr lang="ko-KR" altLang="en-US" sz="2400">
                <a:latin typeface="맑은 고딕" charset="0"/>
                <a:ea typeface="맑은 고딕" charset="0"/>
                <a:cs typeface="맑은 고딕" charset="0"/>
              </a:rPr>
              <a:t>이 름 </a:t>
            </a:r>
            <a:r>
              <a:rPr lang="en-US" altLang="ko-KR" sz="2400">
                <a:latin typeface="맑은 고딕" charset="0"/>
                <a:ea typeface="맑은 고딕" charset="0"/>
                <a:cs typeface="맑은 고딕" charset="0"/>
              </a:rPr>
              <a:t>:  </a:t>
            </a:r>
            <a:r>
              <a:rPr lang="ko-KR" altLang="en-US" sz="2400">
                <a:latin typeface="맑은 고딕" charset="0"/>
                <a:ea typeface="맑은 고딕" charset="0"/>
                <a:cs typeface="맑은 고딕" charset="0"/>
              </a:rPr>
              <a:t>이재경</a:t>
            </a:r>
            <a:endParaRPr lang="ko-KR" altLang="en-US" sz="2400"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658620" y="73660"/>
            <a:ext cx="10518140" cy="8483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②-① 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요구사항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도출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976630" y="1738630"/>
            <a:ext cx="19140805" cy="8408035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4800" b="1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1">
                <a:latin typeface="맑은 고딕" charset="0"/>
                <a:ea typeface="맑은 고딕" charset="0"/>
                <a:cs typeface="+mn-cs"/>
              </a:rPr>
              <a:t>승부예측 시스템 활성화</a:t>
            </a:r>
            <a:endParaRPr lang="ko-KR" altLang="en-US" sz="48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endParaRPr lang="ko-KR" altLang="en-US" sz="4800" b="1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- 월드컵 경기관련 내용 외 유명한 해외축구에 대한 승부예측 시스템이 필요함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(월드컵이 열리기 전, 해외축구를 통해 축구의 흥미를 돋구는 것이 필요함)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- 승부예측 프로그램을 위한 DB 구축이 필요 (대진을 통해 승률의 정보도 필요)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- 유명한 해외축구리그(EPL, LaLiga, Seria A)의 데이터가 필요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 b="1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 b="1"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4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커뮤니티</a:t>
            </a:r>
            <a:r>
              <a:rPr lang="ko-KR" altLang="en-US" sz="4800" b="1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4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시스템 활성화</a:t>
            </a:r>
            <a:endParaRPr lang="ko-KR" altLang="en-US" sz="48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endParaRPr lang="ko-KR" altLang="en-US" sz="48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-</a:t>
            </a:r>
            <a:r>
              <a:rPr lang="ko-KR" altLang="en-US" sz="4800" b="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사용자의 요청에 따라, 정보공유가 가능한 커뮤니티 시스템이 필요</a:t>
            </a: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- 글 작성 및 글 삭제 폼이 필요</a:t>
            </a: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- 커뮤니티에 들어가기에 앞서, 로그인을 할 수 있는 DB 구축이 필요</a:t>
            </a: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4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- 글이 올라오면 온라인으로 볼 수 있게 끔, 온라인환경 구성도 필요</a:t>
            </a:r>
            <a:endParaRPr lang="ko-KR" altLang="en-US" sz="4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29105" y="97155"/>
            <a:ext cx="10516870" cy="9918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②-② 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요구사항 도출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993775" y="1308735"/>
            <a:ext cx="19893280" cy="943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개발에 필요한 요구사항 도출 (실현성 확인)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400"/>
          </a:p>
          <a:p>
            <a:pPr marL="0" indent="0" defTabSz="508000">
              <a:buFontTx/>
              <a:buNone/>
            </a:pPr>
            <a:endParaRPr lang="ko-KR" altLang="en-US" sz="2400"/>
          </a:p>
          <a:p>
            <a:pPr marL="0" indent="0" defTabSz="508000">
              <a:buFontTx/>
              <a:buNone/>
            </a:pPr>
            <a:r>
              <a:rPr lang="ko-KR" altLang="en-US" sz="2400">
                <a:latin typeface="Arial" charset="0"/>
                <a:ea typeface="Arial" charset="0"/>
              </a:rPr>
              <a:t> •</a:t>
            </a:r>
            <a:r>
              <a:rPr lang="ko-KR" altLang="en-US" sz="2400" b="1">
                <a:latin typeface="Arial" charset="0"/>
                <a:ea typeface="Arial" charset="0"/>
              </a:rPr>
              <a:t> </a:t>
            </a:r>
            <a:r>
              <a:rPr lang="ko-KR" altLang="en-US" sz="2400" b="1">
                <a:latin typeface="Arial" charset="0"/>
                <a:ea typeface="Arial" charset="0"/>
              </a:rPr>
              <a:t>메인화면 구성</a:t>
            </a:r>
            <a:endParaRPr lang="ko-KR" altLang="en-US" sz="2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400">
                <a:latin typeface="Arial" charset="0"/>
                <a:ea typeface="Arial" charset="0"/>
              </a:rPr>
              <a:t>   -  메인화면(여러가지 제목과 내용)을 구성하는 폼 구현 가능 -&gt; 앱인벤터 활용  </a:t>
            </a:r>
            <a:endParaRPr lang="ko-KR" altLang="en-US" sz="2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 b="1">
                <a:latin typeface="Arial" charset="0"/>
                <a:ea typeface="Arial" charset="0"/>
              </a:rPr>
              <a:t>채팅방 시스템 활성화</a:t>
            </a:r>
            <a:endParaRPr lang="ko-KR" altLang="en-US" sz="2400" b="1">
              <a:latin typeface="Arial" charset="0"/>
              <a:ea typeface="Arial" charset="0"/>
            </a:endParaRPr>
          </a:p>
          <a:p>
            <a:pPr marL="254000" indent="-254000" defTabSz="508000">
              <a:buFont typeface="Wingdings"/>
              <a:buChar char=""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400" b="1">
                <a:latin typeface="Arial" charset="0"/>
                <a:ea typeface="Arial" charset="0"/>
              </a:rPr>
              <a:t>   </a:t>
            </a:r>
            <a:r>
              <a:rPr lang="ko-KR" altLang="en-US" sz="2400" b="0">
                <a:latin typeface="Arial" charset="0"/>
                <a:ea typeface="Arial" charset="0"/>
              </a:rPr>
              <a:t>-  회원가입 시스템 : App Inventor의 블록 활용을 통하여 구현 가능</a:t>
            </a:r>
            <a:endParaRPr lang="ko-KR" altLang="en-US" sz="24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400" b="0">
                <a:latin typeface="Arial" charset="0"/>
                <a:ea typeface="Arial" charset="0"/>
              </a:rPr>
              <a:t>   -  채팅방 시스템 : App Inventor의 파이어베이스의 DB활용을 통해 구현 가능</a:t>
            </a:r>
            <a:endParaRPr lang="ko-KR" altLang="en-US" sz="24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1600" b="1">
                <a:latin typeface="Arial" charset="0"/>
                <a:ea typeface="Arial" charset="0"/>
              </a:rPr>
              <a:t>  </a:t>
            </a:r>
            <a:endParaRPr lang="ko-KR" altLang="en-US" sz="16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1600" b="1">
              <a:latin typeface="Arial" charset="0"/>
              <a:ea typeface="Arial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1600" b="1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81175" y="132080"/>
            <a:ext cx="10516870" cy="9918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②-② 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요구사항 도출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343660" y="1448435"/>
            <a:ext cx="19491325" cy="92932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개발에 필요한 요구사항 도출 (실현성 확인)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Arial" charset="0"/>
                <a:ea typeface="Arial" charset="0"/>
              </a:rPr>
              <a:t> •</a:t>
            </a:r>
            <a:r>
              <a:rPr lang="ko-KR" altLang="en-US" sz="2800" b="1">
                <a:latin typeface="Arial" charset="0"/>
                <a:ea typeface="Arial" charset="0"/>
              </a:rPr>
              <a:t> 커뮤니티 시스템 활성화</a:t>
            </a:r>
            <a:r>
              <a:rPr lang="ko-KR" altLang="en-US" sz="2800">
                <a:latin typeface="Arial" charset="0"/>
                <a:ea typeface="Arial" charset="0"/>
              </a:rPr>
              <a:t> </a:t>
            </a:r>
            <a:endParaRPr lang="ko-KR" altLang="en-US" sz="28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Arial" charset="0"/>
                <a:ea typeface="Arial" charset="0"/>
              </a:rPr>
              <a:t>   - 회원가입 시스템 : App Inventor의 블록활용을 통해 구현 가능</a:t>
            </a:r>
            <a:endParaRPr lang="ko-KR" altLang="en-US" sz="28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Arial" charset="0"/>
                <a:ea typeface="Arial" charset="0"/>
              </a:rPr>
              <a:t>   - 커뮤니티 시스템 : App Inventor의 DB 구축을 통해 구현 가능(글쓰기, 글삭제, 타이틀, 내용 등)</a:t>
            </a:r>
            <a:endParaRPr lang="ko-KR" altLang="en-US" sz="28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strike="noStrike">
                <a:latin typeface="Arial" charset="0"/>
                <a:ea typeface="Arial" charset="0"/>
              </a:rPr>
              <a:t> </a:t>
            </a:r>
            <a:r>
              <a:rPr lang="ko-KR" altLang="en-US" sz="2800" strike="sngStrike">
                <a:latin typeface="Arial" charset="0"/>
                <a:ea typeface="Arial" charset="0"/>
              </a:rPr>
              <a:t>•</a:t>
            </a:r>
            <a:r>
              <a:rPr lang="ko-KR" altLang="en-US" sz="2800" b="1" strike="sngStrike">
                <a:latin typeface="Arial" charset="0"/>
                <a:ea typeface="Arial" charset="0"/>
              </a:rPr>
              <a:t> </a:t>
            </a:r>
            <a:r>
              <a:rPr lang="ko-KR" altLang="en-US" sz="2800" b="1" strike="sngStrike">
                <a:latin typeface="Arial" charset="0"/>
                <a:ea typeface="Arial" charset="0"/>
              </a:rPr>
              <a:t>승부예측 시스템 활성화</a:t>
            </a:r>
            <a:endParaRPr lang="ko-KR" altLang="en-US" sz="2800" b="1" strike="sngStrike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b="0">
                <a:latin typeface="Arial" charset="0"/>
                <a:ea typeface="Arial" charset="0"/>
              </a:rPr>
              <a:t>   - 대표 해외리그(epl,laliga)의 모든 팀의 데이터가 필요 -&gt; 데이터의 양이 많음</a:t>
            </a: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b="0">
                <a:latin typeface="Arial" charset="0"/>
                <a:ea typeface="Arial" charset="0"/>
              </a:rPr>
              <a:t>     각 팀들의 날짜별 대진표 및 각각 팀의 상대팀과의 최근전적의 데이터 필요</a:t>
            </a: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b="0">
                <a:latin typeface="Arial" charset="0"/>
                <a:ea typeface="Arial" charset="0"/>
              </a:rPr>
              <a:t>       </a:t>
            </a:r>
            <a:r>
              <a:rPr lang="ko-KR" altLang="en-US" sz="2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☞</a:t>
            </a:r>
            <a:r>
              <a:rPr lang="ko-KR" altLang="en-US" sz="2800" b="0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2800" b="0">
                <a:latin typeface="Arial" charset="0"/>
                <a:ea typeface="Arial" charset="0"/>
              </a:rPr>
              <a:t>1) 모든데이터를 가진다(너무양이많고 현실적불가)</a:t>
            </a: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b="0">
                <a:latin typeface="Arial" charset="0"/>
                <a:ea typeface="Arial" charset="0"/>
              </a:rPr>
              <a:t>       </a:t>
            </a:r>
            <a:r>
              <a:rPr lang="ko-KR" altLang="en-US" sz="2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☞ </a:t>
            </a:r>
            <a:r>
              <a:rPr lang="ko-KR" altLang="en-US" sz="2800" b="0">
                <a:latin typeface="Arial" charset="0"/>
                <a:ea typeface="Arial" charset="0"/>
              </a:rPr>
              <a:t>2) 웹에서 데이터를 끌어온다 (적당한 웹이 없고, 토토사이트는 주제가 아예 달라짐)</a:t>
            </a: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8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2800" b="0">
                <a:latin typeface="Arial" charset="0"/>
                <a:ea typeface="Arial" charset="0"/>
              </a:rPr>
              <a:t>  </a:t>
            </a:r>
            <a:r>
              <a:rPr lang="ko-KR" altLang="en-US" sz="2800" b="1">
                <a:latin typeface="Arial" charset="0"/>
                <a:ea typeface="Arial" charset="0"/>
              </a:rPr>
              <a:t> ∴ 실현성이 부족하다고 판단</a:t>
            </a:r>
            <a:endParaRPr lang="ko-KR" altLang="en-US" sz="2800" b="1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801495" y="149225"/>
            <a:ext cx="8816975" cy="9709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③ 문서화 (요구 분석 명세서 작성)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64230" y="1399540"/>
          <a:ext cx="14495145" cy="8587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60"/>
                <a:gridCol w="1136650"/>
                <a:gridCol w="11240135"/>
              </a:tblGrid>
              <a:tr h="56007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level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list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Main Design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메인화면에서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주를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이루는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항목들의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폼의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모양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크기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일정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Main Form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연도별 월드컵, 마스코트&amp;공인구, 채팅시스템, 자유게시판으로 이루어져야함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List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리스트를 바로 볼 수 있는 버튼 필요, 다음 항목으로 넘어감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Login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커뮤니티나, 채팅시스템을 이용할 때에는 로그인 필수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로그인을 하려고 할 때, 필요한 아이디와 비밀번호 폼 필요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237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회원가입에 필요한 </a:t>
                      </a:r>
                      <a:r>
                        <a:rPr lang="ko-KR" sz="2400" kern="1200">
                          <a:solidFill>
                            <a:srgbClr val="0611F2"/>
                          </a:solidFill>
                          <a:latin typeface="맑은 고딕" charset="0"/>
                          <a:ea typeface="맑은 고딕" charset="0"/>
                        </a:rPr>
                        <a:t>아이디, 비밀번호, 닉네임 폼이 필요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하며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 중복 시 </a:t>
                      </a:r>
                      <a:r>
                        <a:rPr lang="ko-KR" sz="2400" kern="1200">
                          <a:solidFill>
                            <a:srgbClr val="0611F2"/>
                          </a:solidFill>
                          <a:latin typeface="맑은 고딕" charset="0"/>
                          <a:ea typeface="맑은 고딕" charset="0"/>
                        </a:rPr>
                        <a:t>“아이디가 중복되었습니다”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와, 닉네임 중복 시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rgbClr val="0611F2"/>
                          </a:solidFill>
                          <a:latin typeface="맑은 고딕" charset="0"/>
                          <a:ea typeface="맑은 고딕" charset="0"/>
                        </a:rPr>
                        <a:t>“닉네임이 중복되었습니다”, 비밀번호 오류 시 “비밀번호가 틀립니다” 폼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필요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Chat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실시간으로 대화가 가능한 채팅 시스템 DB 구축 필요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온라인 환경 설정이 필요하며, 입력될때마다 생성되는 폼 필요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community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활용 전, 로그인 화면이 나올 수 있는 시스템이 구축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글작성, 글삭제 등 게시판에 쓰이는 폼이 필요, 온라인 환경 구축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Vs 대진표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응원하는 팀의 클릭 버튼 폼이 필요(2개), 투표 기능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4483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역대 전적 폼 필요, 여러개의 해외축구팀 폼 필요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626870" y="60960"/>
            <a:ext cx="223964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④</a:t>
            </a:r>
            <a:r>
              <a:rPr lang="ko-KR" altLang="en-US" sz="4400" b="1">
                <a:latin typeface="맑은 고딕" charset="0"/>
                <a:ea typeface="맑은 고딕" charset="0"/>
              </a:rPr>
              <a:t> </a:t>
            </a:r>
            <a:r>
              <a:rPr lang="ko-KR" altLang="en-US" sz="4400" b="1">
                <a:latin typeface="맑은 고딕" charset="0"/>
                <a:ea typeface="맑은 고딕" charset="0"/>
              </a:rPr>
              <a:t>검증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258060" y="1172210"/>
          <a:ext cx="16755745" cy="9152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/>
                <a:gridCol w="1079500"/>
                <a:gridCol w="11570970"/>
                <a:gridCol w="1656715"/>
              </a:tblGrid>
              <a:tr h="7512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level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Answer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검증</a:t>
                      </a: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endParaRPr lang="ko-KR" altLang="en-US" sz="24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Main Design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폼의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모양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크기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모두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앱인벤터로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구현가능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실현성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앱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주제와도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관련성충분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7658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Main Form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모든 자료가 구현가능/ 채팅시스템, 게시판도 파이어베이스 DB로 구현가능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List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리스트 버튼 구현 가능 (앱인벤터), 필요성&amp;관련성 확인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Login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채팅 관리 및 게시판 관리 - 하나의 보안시스템(관련성 확인) / 블록으로 구현가능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아이디&amp;비밀번호 폼 - 앱인벤터 블록으로 구현 가능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04648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회원가입에 필요한 폼, 아이디 중복 시 문구 폼, 비밀번호 오류 시 문구 폼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앱인벤터 파이어베이스 DB로 구현 가능 / 보안 방지(관련성) 충분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Chat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채팅시스템에 필요한 DB - 구글 파이어베이스 DB로 구축 / 요구사항 관련성 충분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실시간 온라인 채팅 환경 - 파이어베이스 활용 / 요구사항 관련성 충분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community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시스템 입장 전, 로그인 필수 - 앱인벤터 블록활용 / 일종의 보안 방지 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실시간 온라인 게시판 - 파이어베이스DB / 게시판 폼 - 앱인벤터 활용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Vs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대진표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해외축구팀의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폼,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폼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블록으로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활용가능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투표기능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실현불가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--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 strike="sng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역대 전적 -&gt; 자료가 너무많아 활용불가 / 기능 부족 </a:t>
                      </a:r>
                      <a:endParaRPr lang="ko-KR" altLang="en-US" sz="2400" kern="1200" strike="sng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계획 및 일정 수립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4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11325" y="184150"/>
            <a:ext cx="5845810" cy="9886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/>
              <a:t>개발 일정(본문)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449705" y="1297940"/>
            <a:ext cx="19000470" cy="93560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6.29 ~ 7.3   아이디어 도출 및 최종 선정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7.6 ~ 7.10   아이디어 요구분석 및 검증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7.13 ~ 7.17  전체적인 계획 및 일정 수립 및 활용DB 검색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7.20 ~ 7.24  모듈화 진행 및 일부 인터페이스 구축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7.27 ~ 7.31  인터페이스 구축 및 DB 구축(활용)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8.3 ~ 8.7     예비 테스트 구동 진행 -&gt; 1) 성공 시 기능 추가 2) 실패 시 재모듈화 진행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8.10 ~ 8.14  기능 추가 및 구동 진행 -&gt;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1) 성공 시 최종완료 2) 실패 시 재모듈화 진행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8.17 ~ 8.21  최종 테스트 구동 및 제품 유지보수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86890" y="196850"/>
            <a:ext cx="10518140" cy="10629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개발</a:t>
            </a:r>
            <a:r>
              <a:rPr lang="ko-KR" altLang="en-US" sz="4400" b="1">
                <a:latin typeface="+mj-lt"/>
                <a:ea typeface="맑은 고딕" charset="0"/>
                <a:cs typeface="+mj-cs"/>
              </a:rPr>
              <a:t> </a:t>
            </a: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일정(달력형)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71110" y="3284855"/>
          <a:ext cx="10979785" cy="464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/>
                <a:gridCol w="1293495"/>
                <a:gridCol w="1319530"/>
                <a:gridCol w="1343025"/>
                <a:gridCol w="1415415"/>
                <a:gridCol w="1426845"/>
                <a:gridCol w="1402715"/>
                <a:gridCol w="1438910"/>
              </a:tblGrid>
              <a:tr h="57086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June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gridSpan="4"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July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August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8806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1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1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Week 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7086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3881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0642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3246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40080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5" name="텍스트 상자 4"/>
          <p:cNvSpPr txBox="1">
            <a:spLocks/>
          </p:cNvSpPr>
          <p:nvPr/>
        </p:nvSpPr>
        <p:spPr>
          <a:xfrm rot="0">
            <a:off x="5101590" y="4356735"/>
            <a:ext cx="128524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</a:t>
            </a: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도출 및 선정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6421120" y="5046980"/>
            <a:ext cx="123825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전반적인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 계획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6445250" y="5831840"/>
            <a:ext cx="1214120" cy="46291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2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200">
                <a:solidFill>
                  <a:schemeClr val="bg1"/>
                </a:solidFill>
                <a:latin typeface="맑은 고딕" charset="0"/>
                <a:ea typeface="맑은 고딕" charset="0"/>
              </a:rPr>
              <a:t>요구분석 </a:t>
            </a:r>
            <a:endParaRPr lang="ko-KR" altLang="en-US" sz="1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200">
                <a:solidFill>
                  <a:schemeClr val="bg1"/>
                </a:solidFill>
                <a:latin typeface="맑은 고딕" charset="0"/>
                <a:ea typeface="맑은 고딕" charset="0"/>
              </a:rPr>
              <a:t>및 검증</a:t>
            </a:r>
            <a:endParaRPr lang="ko-KR" altLang="en-US" sz="12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7740015" y="4356735"/>
            <a:ext cx="125095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모듈화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임시 스케치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7740015" y="5831205"/>
            <a:ext cx="125095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 계획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및 일정 수립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6433185" y="7245985"/>
            <a:ext cx="123825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 구현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가능성 검토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9070975" y="4356735"/>
            <a:ext cx="260604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모듈화 진행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(~week 4)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9060180" y="5807710"/>
            <a:ext cx="266446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인터페이스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구축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10409555" y="7167880"/>
            <a:ext cx="127381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데이터베이스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구축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1819255" y="5046980"/>
            <a:ext cx="134493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1차테스트구동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(재모듈화)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11795125" y="6485255"/>
            <a:ext cx="136779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기능 추가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(테스트 성공시)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13245465" y="4357370"/>
            <a:ext cx="134493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최종 테스트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구동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13221335" y="5807710"/>
            <a:ext cx="134493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제품 검토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14671675" y="5046980"/>
            <a:ext cx="134493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제품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유지보수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 rot="0">
            <a:off x="10409555" y="5051425"/>
            <a:ext cx="1273810" cy="493395"/>
          </a:xfrm>
          <a:prstGeom prst="rect"/>
          <a:solidFill>
            <a:srgbClr val="008080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메뉴트리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300">
                <a:solidFill>
                  <a:schemeClr val="bg1"/>
                </a:solidFill>
                <a:latin typeface="맑은 고딕" charset="0"/>
                <a:ea typeface="맑은 고딕" charset="0"/>
              </a:rPr>
              <a:t>설계 </a:t>
            </a:r>
            <a:endParaRPr lang="ko-KR" altLang="en-US" sz="1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초기 제품 기획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854200" y="114300"/>
            <a:ext cx="5059045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4400" b="1"/>
              <a:t>1) 초기 제품기획</a:t>
            </a:r>
            <a:r>
              <a:rPr lang="ko-KR" altLang="en-US" sz="4400"/>
              <a:t> </a:t>
            </a: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792605" y="1605280"/>
            <a:ext cx="18447385" cy="857631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메인 화면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endParaRPr lang="ko-KR" altLang="en-US" sz="2800" b="1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: 메인화면은,</a:t>
            </a:r>
            <a:r>
              <a:rPr lang="ko-KR" altLang="en-US" sz="2800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주로 첫 바탕이 되는 내용을 제목으로 선정할 것.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1) 월드컵의 유래 항목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2) 연도별 월드컵 항목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3) 마스코트 &amp; 공인구 항목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4) 하이라이트 골 장면 (연도 상관없이 유명한 장면)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5) 채팅 시스템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6) 커뮤니티 시스템 (자유게시판)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7) 훌륭한 선수가, 월드컵에서 결승골이나 환상골 넣은 장면(사진)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345011896872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611735" y="1682115"/>
            <a:ext cx="5161280" cy="80619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26080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46530" y="1179830"/>
          <a:ext cx="18983960" cy="86125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211070"/>
                <a:gridCol w="2041525"/>
                <a:gridCol w="5799455"/>
                <a:gridCol w="8931910"/>
              </a:tblGrid>
              <a:tr h="956945">
                <a:tc rowSpan="9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실습내용</a:t>
                      </a:r>
                      <a:endParaRPr lang="ko-KR" altLang="en-US" sz="18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0" i="0" b="0">
                          <a:solidFill>
                            <a:srgbClr val="0000FF"/>
                          </a:solidFill>
                          <a:latin typeface="+mj-lt"/>
                          <a:ea typeface="함초롬바탕" charset="0"/>
                        </a:rPr>
                        <a:t>(</a:t>
                      </a:r>
                      <a:r>
                        <a:rPr lang="ko-KR" altLang="en-US" sz="1800" kern="0" i="0" b="0">
                          <a:solidFill>
                            <a:srgbClr val="0000FF"/>
                          </a:solidFill>
                          <a:latin typeface="맑은 고딕" charset="0"/>
                          <a:ea typeface="함초롬바탕" charset="0"/>
                        </a:rPr>
                        <a:t>실습분야</a:t>
                      </a:r>
                      <a:r>
                        <a:rPr lang="en-US" altLang="ko-KR" sz="1800" kern="0" i="0" b="0">
                          <a:solidFill>
                            <a:srgbClr val="0000FF"/>
                          </a:solidFill>
                          <a:latin typeface="+mj-lt"/>
                          <a:ea typeface="함초롬바탕" charset="0"/>
                        </a:rPr>
                        <a:t>)</a:t>
                      </a:r>
                      <a:endParaRPr lang="ko-KR" altLang="en-US" sz="1800" kern="0" i="0" b="0">
                        <a:solidFill>
                          <a:srgbClr val="0000FF"/>
                        </a:solidFill>
                        <a:latin typeface="+mj-lt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내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용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비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고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1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오리엔테이션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제품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아이디어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역대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월드컵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눈에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보기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App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2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계획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일정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수립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단계별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요구분석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계획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일정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수립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3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제품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기획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아이디어에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대한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제품기획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4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제품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개발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기획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메뉴트리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설계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모듈화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작업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5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제품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개발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설계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최종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개발기획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정리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Sequence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6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제품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개발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프로그래밍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코딩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학습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7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검증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토의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코딩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디자인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제작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액티비티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연결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8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주차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실습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결과서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작성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및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+mj-lt"/>
                          <a:ea typeface="함초롬바탕" charset="0"/>
                        </a:rPr>
                        <a:t> </a:t>
                      </a: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  <a:ea typeface="함초롬바탕" charset="0"/>
                        </a:rPr>
                        <a:t>토의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  <a:ea typeface="함초롬바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최종 제품 검토 및 포트폴리오 작성</a:t>
                      </a:r>
                      <a:endParaRPr lang="ko-KR" altLang="en-US" sz="24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marL="91440" marR="91440" marT="45720" marB="4572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83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83410" y="1869440"/>
            <a:ext cx="18164175" cy="83648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 로그인</a:t>
            </a:r>
            <a:r>
              <a:rPr lang="ko-KR" altLang="en-US" sz="3600" b="1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화면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</a:t>
            </a:r>
            <a:r>
              <a:rPr lang="ko-KR" altLang="en-US" sz="280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특정 활동을 할 때, 로그인이 필요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☞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커뮤니티 시스템이나, 채팅방에 입장할 때 로그인이 필요한 환경 구축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1)</a:t>
            </a: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로그인 표시 폼 구축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2) 아이디, 비밀번호 입력 폼 구축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3) 확인 취소 폼 구축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4) 회원가입 폼 구축 및 회원가입 창으로 넘어가게 DB 활용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5" name="그림 4" descr="C:/Users/whood/AppData/Roaming/PolarisOffice/ETemp/12648_21828536/fImage8195182209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453235" y="1473835"/>
            <a:ext cx="5332095" cy="72561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68805" y="1729740"/>
            <a:ext cx="17618710" cy="88017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월드컵의</a:t>
            </a:r>
            <a:r>
              <a:rPr lang="ko-KR" altLang="en-US" sz="3600" b="1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유래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508000">
              <a:buFontTx/>
              <a:buNone/>
            </a:pP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 월드컵의 (유래/역사)에 대한 설명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1) “월드컵의 유래”의 폼 구현이 필요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2) 월드컵의 유래에 대한 자료가 필요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3) 월드컵 유래정보가 담기는 폼 구현 필요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4760918693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158980" y="1164590"/>
            <a:ext cx="4949825" cy="8404860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>
            <p:ph type="title" idx="2"/>
          </p:nvPr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746885" y="1729740"/>
            <a:ext cx="17146270" cy="8662035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연도별 월드컵 목록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</a:t>
            </a:r>
            <a:r>
              <a:rPr lang="ko-KR" altLang="en-US" sz="280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1994년 이전을 묶고, 그 이후를 나열한 월드컵 목록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1. 각 연도별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월드컵의</a:t>
            </a:r>
            <a:r>
              <a:rPr lang="ko-KR" altLang="en-US" sz="2800">
                <a:solidFill>
                  <a:schemeClr val="accent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 필요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1)</a:t>
            </a:r>
            <a:r>
              <a:rPr lang="ko-KR" altLang="en-US" sz="2800">
                <a:solidFill>
                  <a:schemeClr val="accent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개최국 &amp; 경기장 목록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2)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해당 월드컵의 마스코트 및 공인구 소개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3)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토너먼트, 16강 ~ 결승까지의 대진표 및 점수판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4)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예선 탈락 국가 데이터 및 최종예선 통과 국가 데이터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5)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연도별 수상자(골든볼~브론즈볼, 골든슈~브론즈슈 등) 나열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  <a:cs typeface="+mn-cs"/>
              </a:rPr>
              <a:t>6)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해당 연도 판타스틱한 골(결승골, 역전골, 환상적인 골) 영상 첨부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2238119041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39470" y="804545"/>
            <a:ext cx="4199255" cy="9044305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/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51660" y="1712595"/>
            <a:ext cx="17478375" cy="88188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마스코트 &amp; 공인구 목록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: 마스코트와 공인구를 따로 항목을 정해 분류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1) 월드컵 마스코트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- 연도별 월드컵 마스코트 목록 나열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- 각 마스코트의 유래에 대한 정보 &amp; 마스코트가 전하는 메시지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2) 월드컵 공인구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- 연도별 월드컵 공인구 목록 나열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- 공인구가 시간에 따라 변천사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2774719475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354050" y="1010285"/>
            <a:ext cx="4786630" cy="8698865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/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677035" y="1747520"/>
            <a:ext cx="17898110" cy="88366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하이라이트 골 장면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 연도 통틀어서, 하이라이트 골 장면 선정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1) 몇년도에 개최한 월드컵의 대진표 폼 구성 필요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   2) 흥미를 돋울 결정적인 장면의 사진을 오른쪽 폼에 구성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   3) 대진표 폼 구성을 클릭하면 영상이 나오게끔 구성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   4) 앱인벤터의 파이어베이스 db를 활용</a:t>
            </a:r>
            <a:endParaRPr lang="ko-KR" altLang="en-US" sz="2800">
              <a:solidFill>
                <a:schemeClr val="accent1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18836202149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326745" y="1228090"/>
            <a:ext cx="5076190" cy="8550910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/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746885" y="1782445"/>
            <a:ext cx="17566005" cy="8679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온라인 채팅 시스템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 온라인 환경으로 구축된, 채팅 시스템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1)</a:t>
            </a:r>
            <a:r>
              <a:rPr lang="ko-KR" altLang="en-US" sz="2800">
                <a:solidFill>
                  <a:srgbClr val="006666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제목을 구성하는 폼이 필요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2) 채팅이 나오는 폼과, 채팅을 구현할 수 있는 폼이 필요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3) 온라인환경 구축을 위한, 파이어베이스 DB 활용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4) 채팅시스템을 하기위해선 “로그인이 필요합니다” 문구 및 폼 구성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5) 로그인화면을 위한 폼 구성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6) 참여자 환경이 나오는 폼 구성 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15959206817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005560" y="1144270"/>
            <a:ext cx="4834890" cy="8653145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/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764030" y="1765300"/>
            <a:ext cx="17059275" cy="88538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커뮤니티 시스템</a:t>
            </a: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06666"/>
                </a:solidFill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: 이용자들이 자유롭게 대화가 가능한 온라인 커뮤니티 시스템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611F2"/>
                </a:solidFill>
                <a:latin typeface="+mn-lt"/>
                <a:ea typeface="맑은 고딕" charset="0"/>
                <a:cs typeface="+mn-cs"/>
              </a:rPr>
              <a:t>    </a:t>
            </a:r>
            <a:r>
              <a:rPr lang="ko-KR" altLang="en-US" sz="2800">
                <a:solidFill>
                  <a:srgbClr val="0611F2"/>
                </a:solidFill>
                <a:latin typeface="맑은 고딕" charset="0"/>
                <a:ea typeface="맑은 고딕" charset="0"/>
                <a:cs typeface="+mn-cs"/>
              </a:rPr>
              <a:t>1) 게시판 이용에 앞서 로그인환경 구축(구글 파이어베이스DB)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611F2"/>
                </a:solidFill>
                <a:latin typeface="맑은 고딕" charset="0"/>
                <a:ea typeface="맑은 고딕" charset="0"/>
                <a:cs typeface="+mn-cs"/>
              </a:rPr>
              <a:t>    2) 글 작성, 글 삭제, 로그인 폼 구성이 필요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611F2"/>
                </a:solidFill>
                <a:latin typeface="맑은 고딕" charset="0"/>
                <a:ea typeface="맑은 고딕" charset="0"/>
                <a:cs typeface="+mn-cs"/>
              </a:rPr>
              <a:t>    3) 자유게시판 폼, 게시판 목록 폼이 구성 필요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611F2"/>
                </a:solidFill>
                <a:latin typeface="맑은 고딕" charset="0"/>
                <a:ea typeface="맑은 고딕" charset="0"/>
                <a:cs typeface="+mn-cs"/>
              </a:rPr>
              <a:t>    4) 글을 클릭하면 다음화면으로 나오게끔 블록활용이 필요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>
                <a:solidFill>
                  <a:srgbClr val="0611F2"/>
                </a:solidFill>
                <a:latin typeface="맑은 고딕" charset="0"/>
                <a:ea typeface="맑은 고딕" charset="0"/>
                <a:cs typeface="+mn-cs"/>
              </a:rPr>
              <a:t>    5) 욕설,비방 문구가 들어갈 시, 위험 표시로 글작성이 안되게끔 폼 설정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rgbClr val="006666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1355921047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984095" y="1137920"/>
            <a:ext cx="5168265" cy="8729345"/>
          </a:xfrm>
          <a:prstGeom prst="rect"/>
          <a:noFill/>
        </p:spPr>
      </p:pic>
      <p:sp>
        <p:nvSpPr>
          <p:cNvPr id="5" name="제목 4"/>
          <p:cNvSpPr txBox="1">
            <a:spLocks/>
          </p:cNvSpPr>
          <p:nvPr/>
        </p:nvSpPr>
        <p:spPr>
          <a:xfrm rot="0">
            <a:off x="1783715" y="114935"/>
            <a:ext cx="4848860" cy="132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1) 초기 제품기획 </a:t>
            </a:r>
            <a:endParaRPr lang="ko-KR" altLang="en-US" sz="4400" b="1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최종 제품 기획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27025"/>
            <a:ext cx="18631535" cy="1236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/>
              <a:t>3) 최종 개발기획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7063105" y="1440815"/>
            <a:ext cx="13143865" cy="8670290"/>
          </a:xfrm>
          <a:prstGeom prst="rect"/>
        </p:spPr>
        <p:txBody>
          <a:bodyPr wrap="square" lIns="91440" tIns="45720" rIns="91440" bIns="45720" numCol="1" vert="horz" anchor="t">
            <a:normAutofit fontScale="4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8000"/>
              <a:t> </a:t>
            </a:r>
            <a:r>
              <a:rPr lang="ko-KR" altLang="en-US" sz="8000" b="1"/>
              <a:t>앱 실행 후 처음화면</a:t>
            </a:r>
            <a:endParaRPr lang="ko-KR" altLang="en-US" sz="8000" b="1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 b="0">
                <a:latin typeface="맑은 고딕" charset="0"/>
                <a:ea typeface="맑은 고딕" charset="0"/>
              </a:rPr>
              <a:t>①</a:t>
            </a:r>
            <a:r>
              <a:rPr lang="ko-KR" altLang="en-US" sz="6000" b="1">
                <a:latin typeface="맑은 고딕" charset="0"/>
                <a:ea typeface="맑은 고딕" charset="0"/>
              </a:rPr>
              <a:t> </a:t>
            </a:r>
            <a:r>
              <a:rPr lang="ko-KR" altLang="en-US" sz="6000"/>
              <a:t>화면에 들어가기 앞서, 로그인 창이 나오도록 구성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>
                <a:latin typeface="맑은 고딕" charset="0"/>
                <a:ea typeface="맑은 고딕" charset="0"/>
              </a:rPr>
              <a:t>② </a:t>
            </a:r>
            <a:r>
              <a:rPr lang="ko-KR" altLang="en-US" sz="6000"/>
              <a:t>아이디(ID), 패스워드(P.W) 폼이 구현되어야 함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>
                <a:latin typeface="맑은 고딕" charset="0"/>
                <a:ea typeface="맑은 고딕" charset="0"/>
              </a:rPr>
              <a:t>③ </a:t>
            </a:r>
            <a:r>
              <a:rPr lang="ko-KR" altLang="en-US" sz="6000"/>
              <a:t>아이디, 비밀번호를 입력하고 나서, 로그인 버튼폼을 통해 다음 화면으로 이동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>
                <a:latin typeface="맑은 고딕" charset="0"/>
                <a:ea typeface="맑은 고딕" charset="0"/>
              </a:rPr>
              <a:t>③ </a:t>
            </a:r>
            <a:r>
              <a:rPr lang="ko-KR" altLang="en-US" sz="6000"/>
              <a:t>아이디 비밀번호 오류 시, “아이디 혹은 비밀번호가 오류” 문구가 나오도록 구성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>
                <a:latin typeface="맑은 고딕" charset="0"/>
                <a:ea typeface="맑은 고딕" charset="0"/>
              </a:rPr>
              <a:t>④ </a:t>
            </a:r>
            <a:r>
              <a:rPr lang="ko-KR" altLang="en-US" sz="6000"/>
              <a:t>비회원으로 접속 시, 채팅방 및 게시판 이용이 불가능하게 설정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r>
              <a:rPr lang="ko-KR" altLang="en-US" sz="6000">
                <a:latin typeface="맑은 고딕" charset="0"/>
                <a:ea typeface="맑은 고딕" charset="0"/>
              </a:rPr>
              <a:t>⑤ </a:t>
            </a:r>
            <a:r>
              <a:rPr lang="ko-KR" altLang="en-US" sz="6000"/>
              <a:t>회원가입 버튼을 통해 아이디 생성 창으로 넘어가게 설정</a:t>
            </a:r>
            <a:endParaRPr lang="ko-KR" altLang="en-US" sz="60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6000"/>
          </a:p>
          <a:p>
            <a:pPr marL="0" indent="0" defTabSz="508000">
              <a:buFontTx/>
              <a:buNone/>
            </a:pPr>
            <a:endParaRPr lang="ko-KR" altLang="en-US" sz="60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6000" b="1">
                <a:latin typeface="맑은 고딕" charset="0"/>
                <a:ea typeface="맑은 고딕" charset="0"/>
              </a:rPr>
              <a:t>※</a:t>
            </a:r>
            <a:r>
              <a:rPr lang="ko-KR" altLang="en-US" sz="6000" b="1">
                <a:latin typeface="맑은 고딕" charset="0"/>
                <a:ea typeface="맑은 고딕" charset="0"/>
              </a:rPr>
              <a:t> </a:t>
            </a:r>
            <a:r>
              <a:rPr lang="ko-KR" altLang="en-US" sz="6000" b="1"/>
              <a:t>로그인 창에 필요한 외부 DB 구축</a:t>
            </a:r>
            <a:endParaRPr lang="ko-KR" altLang="en-US" sz="6000" b="1"/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 flipV="1">
            <a:off x="1088390" y="155130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1963420" y="2386965"/>
            <a:ext cx="3350895" cy="25539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200">
                <a:latin typeface="맑은 고딕" charset="0"/>
                <a:ea typeface="맑은 고딕" charset="0"/>
              </a:rPr>
              <a:t>환영합니다!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3200">
                <a:latin typeface="맑은 고딕" charset="0"/>
                <a:ea typeface="맑은 고딕" charset="0"/>
              </a:rPr>
              <a:t>한 눈에 알아보는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3200">
                <a:latin typeface="맑은 고딕" charset="0"/>
                <a:ea typeface="맑은 고딕" charset="0"/>
              </a:rPr>
              <a:t>역대 월드컵 모음!</a:t>
            </a:r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913890" y="5299075"/>
            <a:ext cx="396684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800">
              <a:solidFill>
                <a:schemeClr val="bg2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1962785" y="6360160"/>
            <a:ext cx="396684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비밀번호</a:t>
            </a:r>
            <a:endParaRPr lang="ko-KR" altLang="en-US" sz="1800">
              <a:solidFill>
                <a:schemeClr val="bg2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1598930" y="8319135"/>
            <a:ext cx="2042160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비회원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접속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4112260" y="8336915"/>
            <a:ext cx="2042160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회원가입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2914650" y="7419975"/>
            <a:ext cx="2042160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로그인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196975" y="586867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 rot="0">
            <a:off x="2386965" y="733806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1179830" y="781050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 rot="0">
            <a:off x="5448300" y="779272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1179830" y="165290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27025"/>
            <a:ext cx="18631535" cy="1236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31000" y="1318895"/>
            <a:ext cx="13143865" cy="867029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66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latin typeface="+mn-lt"/>
                <a:ea typeface="+mn-ea"/>
                <a:cs typeface="+mn-cs"/>
              </a:rPr>
              <a:t>회원가입</a:t>
            </a:r>
            <a:r>
              <a:rPr lang="ko-KR" altLang="en-US" sz="6600" b="1">
                <a:latin typeface="+mn-lt"/>
                <a:ea typeface="+mn-ea"/>
                <a:cs typeface="+mn-cs"/>
              </a:rPr>
              <a:t> </a:t>
            </a:r>
            <a:r>
              <a:rPr lang="ko-KR" altLang="en-US" sz="6600" b="1">
                <a:latin typeface="+mn-lt"/>
                <a:ea typeface="+mn-ea"/>
                <a:cs typeface="+mn-cs"/>
              </a:rPr>
              <a:t>화면</a:t>
            </a:r>
            <a:endParaRPr lang="ko-KR" altLang="en-US" sz="6600" b="1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1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맑은 고딕" charset="0"/>
                <a:ea typeface="맑은 고딕" charset="0"/>
              </a:rPr>
              <a:t>①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첫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화면표시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or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로그인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폼으로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이동할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때,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회원가입폼을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클릭하면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나오는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화면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맑은 고딕" charset="0"/>
                <a:ea typeface="맑은 고딕" charset="0"/>
              </a:rPr>
              <a:t>①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간단한 회원가입을 통해, 게시판 및 채팅방 이용하게끔 설정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맑은 고딕" charset="0"/>
                <a:ea typeface="맑은 고딕" charset="0"/>
              </a:rPr>
              <a:t>②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아이디와 비밀번호 및 닉네임 폼 설정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맑은 고딕" charset="0"/>
                <a:ea typeface="맑은 고딕" charset="0"/>
              </a:rPr>
              <a:t>③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입력이 완료되고, 확인 폼 설정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맑은 고딕" charset="0"/>
                <a:ea typeface="맑은 고딕" charset="0"/>
              </a:rPr>
              <a:t>④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아이디가 중복되었을 때, “아이디가 중복되었습니다” 문구와 함께 초기화 설정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0">
                <a:latin typeface="Arial" charset="0"/>
                <a:ea typeface="Arial" charset="0"/>
              </a:rPr>
              <a:t>∴</a:t>
            </a:r>
            <a:r>
              <a:rPr lang="ko-KR" altLang="en-US" sz="5400" b="0">
                <a:latin typeface="맑은 고딕" charset="0"/>
                <a:ea typeface="맑은 고딕" charset="0"/>
              </a:rPr>
              <a:t> </a:t>
            </a:r>
            <a:r>
              <a:rPr lang="ko-KR" altLang="en-US" sz="5400" b="0">
                <a:latin typeface="+mn-lt"/>
                <a:ea typeface="+mn-ea"/>
                <a:cs typeface="+mn-cs"/>
              </a:rPr>
              <a:t>회원가입 완료 후, “회원가입이 완료되었습니다! 감사합니다.” 문구와 전 화면 이동</a:t>
            </a: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 b="0">
              <a:latin typeface="+mn-lt"/>
              <a:ea typeface="+mn-ea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r>
              <a:rPr lang="ko-KR" altLang="en-US" sz="5400" b="1">
                <a:latin typeface="맑은 고딕" charset="0"/>
                <a:ea typeface="맑은 고딕" charset="0"/>
              </a:rPr>
              <a:t>※ 회원가입에 필요한 DB 구축 필요</a:t>
            </a:r>
            <a:endParaRPr lang="ko-KR" altLang="en-US" sz="5400" b="1">
              <a:latin typeface="맑은 고딕" charset="0"/>
              <a:ea typeface="맑은 고딕" charset="0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 flipV="1">
            <a:off x="860425" y="155130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756410" y="2010410"/>
            <a:ext cx="396684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ko-KR" sz="3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1734820" y="4400550"/>
            <a:ext cx="3966845" cy="5162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800">
              <a:solidFill>
                <a:schemeClr val="bg2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1458595" y="7969250"/>
            <a:ext cx="2042160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3919855" y="7969250"/>
            <a:ext cx="2042160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취소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1092200" y="539623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3296285" y="744283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5727700" y="432943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969645" y="165290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1609090" y="3288665"/>
            <a:ext cx="43395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간단한</a:t>
            </a: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회원가입을</a:t>
            </a: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통해</a:t>
            </a:r>
            <a:endParaRPr lang="ko-KR" altLang="en-US" sz="18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rgbClr val="0611F2"/>
                </a:solidFill>
                <a:latin typeface="맑은 고딕" charset="0"/>
                <a:ea typeface="맑은 고딕" charset="0"/>
              </a:rPr>
              <a:t>여러 서비스(게시판, 채팅방)을 누리세요</a:t>
            </a:r>
            <a:endParaRPr lang="ko-KR" altLang="en-US" sz="18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734820" y="5380355"/>
            <a:ext cx="3966845" cy="5162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비밀번호</a:t>
            </a:r>
            <a:endParaRPr lang="ko-KR" altLang="en-US" sz="1800">
              <a:solidFill>
                <a:schemeClr val="bg2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1734820" y="6395085"/>
            <a:ext cx="3966845" cy="5162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닉네임 </a:t>
            </a:r>
            <a:endParaRPr lang="ko-KR" altLang="en-US" sz="1800">
              <a:solidFill>
                <a:schemeClr val="bg2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whood/AppData/Roaming/PolarisOffice/ETemp/12648_21828536/fImage628713202256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1805" y="32385"/>
            <a:ext cx="7890510" cy="10429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1535" cy="1236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48145" y="1651000"/>
            <a:ext cx="13145135" cy="752856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5400" b="1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latin typeface="맑은 고딕" charset="0"/>
                <a:ea typeface="맑은 고딕" charset="0"/>
                <a:cs typeface="+mn-cs"/>
              </a:rPr>
              <a:t>로그인 창이 해결되면, 나오는 첫 Home 화면(1st)</a:t>
            </a:r>
            <a:endParaRPr lang="ko-KR" altLang="en-US" sz="54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①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주축</a:t>
            </a:r>
            <a:r>
              <a:rPr lang="ko-KR" altLang="en-US" sz="5400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내용인 “연도별 월드컵 목록” 폼 구성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②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월드컵의 초기 바탕을 다루는 “월드컵의 유래” 폼 구성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 b="1">
                <a:latin typeface="맑은 고딕" charset="0"/>
                <a:ea typeface="맑은 고딕" charset="0"/>
              </a:rPr>
              <a:t>     </a:t>
            </a:r>
            <a:endParaRPr lang="ko-KR" altLang="en-US" sz="5400" b="1"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③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월드컵의 장식을 이루는 “마스코트&amp;공인구” 폼 구성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④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자신의 생각을 글로 적고, 생각을 공유하는 “게시판 시스템” 폼 구성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        (외부 DB 구축)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⑤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실시간으로 상대방과 대화가 가능한 “채팅방 시스템” 폼 구성 (외부 DB 구축)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맑은 고딕" charset="0"/>
                <a:ea typeface="맑은 고딕" charset="0"/>
              </a:rPr>
              <a:t>⑥ </a:t>
            </a:r>
            <a:r>
              <a:rPr lang="ko-KR" altLang="en-US" sz="5400">
                <a:latin typeface="맑은 고딕" charset="0"/>
                <a:ea typeface="맑은 고딕" charset="0"/>
                <a:cs typeface="+mn-cs"/>
              </a:rPr>
              <a:t>편리하게 이동 가능한 하단 위젯 추가 -&gt; 레이아웃 구성</a:t>
            </a:r>
            <a:endParaRPr lang="ko-KR" altLang="en-US" sz="5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 flipV="1">
            <a:off x="819150" y="182054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078230" y="2194560"/>
            <a:ext cx="3504565" cy="732790"/>
          </a:xfrm>
          <a:prstGeom prst="roundRect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Menu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693545" y="3689985"/>
            <a:ext cx="3966845" cy="73279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연도별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4871720" y="2179955"/>
            <a:ext cx="128968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1257300" y="331978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693545" y="4942205"/>
            <a:ext cx="3966845" cy="732790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월드컵의 유래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689735" y="6132195"/>
            <a:ext cx="3966845" cy="73279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마스코트 &amp; 공인구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696720" y="7049770"/>
            <a:ext cx="1522730" cy="141859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4128135" y="7066915"/>
            <a:ext cx="1522730" cy="141859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696720" y="7031990"/>
            <a:ext cx="1522730" cy="1418590"/>
          </a:xfrm>
          <a:prstGeom prst="ellipse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4128135" y="7066915"/>
            <a:ext cx="1522730" cy="1418590"/>
          </a:xfrm>
          <a:prstGeom prst="ellipse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채팅방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21690" y="8903970"/>
            <a:ext cx="5704205" cy="857250"/>
            <a:chOff x="821690" y="8903970"/>
            <a:chExt cx="5704205" cy="857250"/>
          </a:xfrm>
        </p:grpSpPr>
        <p:sp>
          <p:nvSpPr>
            <p:cNvPr id="27" name="도형 26"/>
            <p:cNvSpPr>
              <a:spLocks/>
            </p:cNvSpPr>
            <p:nvPr/>
          </p:nvSpPr>
          <p:spPr>
            <a:xfrm rot="0">
              <a:off x="821690" y="8921750"/>
              <a:ext cx="1418590" cy="840105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7"/>
            <p:cNvSpPr>
              <a:spLocks/>
            </p:cNvSpPr>
            <p:nvPr/>
          </p:nvSpPr>
          <p:spPr>
            <a:xfrm rot="0">
              <a:off x="2256155" y="8903970"/>
              <a:ext cx="141922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28"/>
            <p:cNvSpPr>
              <a:spLocks/>
            </p:cNvSpPr>
            <p:nvPr/>
          </p:nvSpPr>
          <p:spPr>
            <a:xfrm rot="0">
              <a:off x="3672840" y="8903970"/>
              <a:ext cx="141795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9"/>
            <p:cNvSpPr>
              <a:spLocks/>
            </p:cNvSpPr>
            <p:nvPr/>
          </p:nvSpPr>
          <p:spPr>
            <a:xfrm rot="0">
              <a:off x="5055235" y="8903970"/>
              <a:ext cx="147129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텍스트 상자 30"/>
          <p:cNvSpPr txBox="1">
            <a:spLocks/>
          </p:cNvSpPr>
          <p:nvPr/>
        </p:nvSpPr>
        <p:spPr>
          <a:xfrm rot="0">
            <a:off x="1275715" y="454406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1257300" y="578612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397000" y="685292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 rot="0">
            <a:off x="3811270" y="685292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3444240" y="8274685"/>
            <a:ext cx="879475" cy="49085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⑥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도형 49"/>
          <p:cNvSpPr>
            <a:spLocks/>
          </p:cNvSpPr>
          <p:nvPr/>
        </p:nvSpPr>
        <p:spPr>
          <a:xfrm rot="0">
            <a:off x="205105" y="4358640"/>
            <a:ext cx="21214080" cy="598741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6546850" y="448945"/>
            <a:ext cx="7839075" cy="3742055"/>
          </a:xfrm>
          <a:prstGeom prst="roundRect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345440" y="111125"/>
            <a:ext cx="5716270" cy="18542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/>
              <a:t>Sequence</a:t>
            </a:r>
            <a:r>
              <a:rPr lang="ko-KR" altLang="en-US" sz="4400"/>
              <a:t/>
            </a:r>
            <a:br>
              <a:rPr lang="ko-KR" altLang="en-US" sz="4400"/>
            </a:br>
            <a:r>
              <a:rPr lang="ko-KR" altLang="en-US" sz="4400"/>
              <a:t>(Initial Screen &amp; Home)</a:t>
            </a:r>
            <a:endParaRPr lang="ko-KR" altLang="en-US" sz="4400"/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6866890" y="10306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도형 4"/>
          <p:cNvCxnSpPr/>
          <p:nvPr/>
        </p:nvCxnSpPr>
        <p:spPr>
          <a:xfrm rot="0" flipV="1">
            <a:off x="8249285" y="1393825"/>
            <a:ext cx="749300" cy="114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도형 5"/>
          <p:cNvSpPr>
            <a:spLocks/>
          </p:cNvSpPr>
          <p:nvPr/>
        </p:nvSpPr>
        <p:spPr>
          <a:xfrm rot="0">
            <a:off x="8997315" y="748665"/>
            <a:ext cx="2096770" cy="1291590"/>
          </a:xfrm>
          <a:prstGeom prst="diamond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존재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Y/N?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 rot="0">
            <a:off x="11092815" y="1393825"/>
            <a:ext cx="823595" cy="2032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 rot="0">
            <a:off x="11915140" y="767715"/>
            <a:ext cx="2096770" cy="1291590"/>
          </a:xfrm>
          <a:prstGeom prst="diamond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HOME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1073765" y="935355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YES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>
            <a:endCxn id="22" idx="1"/>
          </p:cNvCxnSpPr>
          <p:nvPr/>
        </p:nvCxnSpPr>
        <p:spPr>
          <a:xfrm rot="0" flipV="1">
            <a:off x="2244725" y="7080885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도형 10"/>
          <p:cNvCxnSpPr/>
          <p:nvPr/>
        </p:nvCxnSpPr>
        <p:spPr>
          <a:xfrm rot="0">
            <a:off x="10045065" y="2038985"/>
            <a:ext cx="1270" cy="7505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도형 11"/>
          <p:cNvSpPr>
            <a:spLocks/>
          </p:cNvSpPr>
          <p:nvPr/>
        </p:nvSpPr>
        <p:spPr>
          <a:xfrm rot="0">
            <a:off x="8997315" y="2788285"/>
            <a:ext cx="2096770" cy="1291590"/>
          </a:xfrm>
          <a:prstGeom prst="diamond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Create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9128125" y="2225675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11597640" y="2917825"/>
            <a:ext cx="121729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Complete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675005" y="486537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7"/>
          <p:cNvCxnSpPr/>
          <p:nvPr/>
        </p:nvCxnSpPr>
        <p:spPr>
          <a:xfrm rot="0">
            <a:off x="18555335" y="186690"/>
            <a:ext cx="730885" cy="450215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도형 18"/>
          <p:cNvSpPr>
            <a:spLocks/>
          </p:cNvSpPr>
          <p:nvPr/>
        </p:nvSpPr>
        <p:spPr>
          <a:xfrm rot="0" flipV="1">
            <a:off x="11092815" y="2058035"/>
            <a:ext cx="1871345" cy="1376680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 rot="0">
            <a:off x="677545" y="597598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673100" y="671576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2806065" y="669798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4938395" y="669798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4" name="도형 23"/>
          <p:cNvCxnSpPr>
            <a:stCxn id="22" idx="3"/>
            <a:endCxn id="23" idx="1"/>
          </p:cNvCxnSpPr>
          <p:nvPr/>
        </p:nvCxnSpPr>
        <p:spPr>
          <a:xfrm rot="0">
            <a:off x="4377690" y="7080885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텍스트 상자 24"/>
          <p:cNvSpPr txBox="1">
            <a:spLocks/>
          </p:cNvSpPr>
          <p:nvPr/>
        </p:nvSpPr>
        <p:spPr>
          <a:xfrm rot="0">
            <a:off x="1141095" y="6116320"/>
            <a:ext cx="166560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Main Form 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677545" y="784606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1122680" y="8006080"/>
            <a:ext cx="16846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Main Form 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8" name="도형 27"/>
          <p:cNvCxnSpPr>
            <a:stCxn id="29" idx="3"/>
            <a:endCxn id="30" idx="1"/>
          </p:cNvCxnSpPr>
          <p:nvPr/>
        </p:nvCxnSpPr>
        <p:spPr>
          <a:xfrm rot="0" flipV="1">
            <a:off x="2244725" y="8914130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도형 28"/>
          <p:cNvSpPr>
            <a:spLocks/>
          </p:cNvSpPr>
          <p:nvPr/>
        </p:nvSpPr>
        <p:spPr>
          <a:xfrm rot="0">
            <a:off x="673100" y="85490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2806065" y="853122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4938395" y="853122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31"/>
          <p:cNvCxnSpPr>
            <a:stCxn id="30" idx="3"/>
            <a:endCxn id="31" idx="1"/>
          </p:cNvCxnSpPr>
          <p:nvPr/>
        </p:nvCxnSpPr>
        <p:spPr>
          <a:xfrm rot="0">
            <a:off x="4377690" y="8914130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도형 32"/>
          <p:cNvCxnSpPr>
            <a:stCxn id="16" idx="3"/>
            <a:endCxn id="34" idx="1"/>
          </p:cNvCxnSpPr>
          <p:nvPr/>
        </p:nvCxnSpPr>
        <p:spPr>
          <a:xfrm rot="0">
            <a:off x="2057400" y="5238750"/>
            <a:ext cx="75120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 rot="0">
            <a:off x="2807335" y="486537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34"/>
          <p:cNvCxnSpPr/>
          <p:nvPr/>
        </p:nvCxnSpPr>
        <p:spPr>
          <a:xfrm rot="0" flipV="1">
            <a:off x="8249920" y="5921375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텍스트 상자 35"/>
          <p:cNvSpPr txBox="1">
            <a:spLocks/>
          </p:cNvSpPr>
          <p:nvPr/>
        </p:nvSpPr>
        <p:spPr>
          <a:xfrm rot="0">
            <a:off x="6682740" y="481647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6678295" y="555625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8811260" y="553847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0943590" y="553847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39"/>
          <p:cNvCxnSpPr/>
          <p:nvPr/>
        </p:nvCxnSpPr>
        <p:spPr>
          <a:xfrm rot="0">
            <a:off x="10382885" y="5921375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텍스트 상자 40"/>
          <p:cNvSpPr txBox="1">
            <a:spLocks/>
          </p:cNvSpPr>
          <p:nvPr/>
        </p:nvSpPr>
        <p:spPr>
          <a:xfrm rot="0">
            <a:off x="7146290" y="4956810"/>
            <a:ext cx="166560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Main Form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6626225" y="689165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7071360" y="7051675"/>
            <a:ext cx="16846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Main Form 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3"/>
          <p:cNvCxnSpPr/>
          <p:nvPr/>
        </p:nvCxnSpPr>
        <p:spPr>
          <a:xfrm rot="0" flipV="1">
            <a:off x="8193405" y="7959725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도형 44"/>
          <p:cNvSpPr>
            <a:spLocks/>
          </p:cNvSpPr>
          <p:nvPr/>
        </p:nvSpPr>
        <p:spPr>
          <a:xfrm rot="0">
            <a:off x="6621780" y="759460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8754745" y="755840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10887075" y="757682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로그인 여부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확인(Y/N)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7"/>
          <p:cNvCxnSpPr/>
          <p:nvPr/>
        </p:nvCxnSpPr>
        <p:spPr>
          <a:xfrm rot="0">
            <a:off x="10326370" y="7959725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rot="0" flipV="1">
            <a:off x="12458700" y="7959090"/>
            <a:ext cx="7493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도형 51"/>
          <p:cNvSpPr>
            <a:spLocks/>
          </p:cNvSpPr>
          <p:nvPr/>
        </p:nvSpPr>
        <p:spPr>
          <a:xfrm rot="0">
            <a:off x="13206730" y="757618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12420600" y="7482205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YES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13206730" y="856742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회원가입 창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5" name="도형 54"/>
          <p:cNvCxnSpPr/>
          <p:nvPr/>
        </p:nvCxnSpPr>
        <p:spPr>
          <a:xfrm rot="0">
            <a:off x="12458700" y="7959725"/>
            <a:ext cx="749300" cy="9918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텍스트 상자 55"/>
          <p:cNvSpPr txBox="1">
            <a:spLocks/>
          </p:cNvSpPr>
          <p:nvPr/>
        </p:nvSpPr>
        <p:spPr>
          <a:xfrm rot="0">
            <a:off x="12233275" y="8491855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13098145" y="483489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13543280" y="4994910"/>
            <a:ext cx="16846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Main Form 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9" name="도형 58"/>
          <p:cNvCxnSpPr/>
          <p:nvPr/>
        </p:nvCxnSpPr>
        <p:spPr>
          <a:xfrm rot="0" flipV="1">
            <a:off x="14665325" y="5902960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도형 59"/>
          <p:cNvSpPr>
            <a:spLocks/>
          </p:cNvSpPr>
          <p:nvPr/>
        </p:nvSpPr>
        <p:spPr>
          <a:xfrm rot="0">
            <a:off x="13093700" y="553783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15226665" y="552005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17358995" y="552005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로그인 여부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확인(Y/N)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3" name="도형 62"/>
          <p:cNvCxnSpPr/>
          <p:nvPr/>
        </p:nvCxnSpPr>
        <p:spPr>
          <a:xfrm rot="0">
            <a:off x="16798290" y="5902960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도형 63"/>
          <p:cNvCxnSpPr/>
          <p:nvPr/>
        </p:nvCxnSpPr>
        <p:spPr>
          <a:xfrm rot="0" flipV="1">
            <a:off x="18930620" y="5902325"/>
            <a:ext cx="7493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도형 64"/>
          <p:cNvSpPr>
            <a:spLocks/>
          </p:cNvSpPr>
          <p:nvPr/>
        </p:nvSpPr>
        <p:spPr>
          <a:xfrm rot="0">
            <a:off x="19678650" y="551942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18892520" y="5425440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YES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19678650" y="651065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회원가입 창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8" name="도형 67"/>
          <p:cNvCxnSpPr/>
          <p:nvPr/>
        </p:nvCxnSpPr>
        <p:spPr>
          <a:xfrm rot="0">
            <a:off x="18930620" y="5902960"/>
            <a:ext cx="749300" cy="9918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텍스트 상자 68"/>
          <p:cNvSpPr txBox="1">
            <a:spLocks/>
          </p:cNvSpPr>
          <p:nvPr/>
        </p:nvSpPr>
        <p:spPr>
          <a:xfrm rot="0">
            <a:off x="18705195" y="6435090"/>
            <a:ext cx="787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15041880" y="6780530"/>
            <a:ext cx="90043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⑥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15469235" y="6940550"/>
            <a:ext cx="17227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Navigation Bar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 rot="0">
            <a:off x="15469870" y="759523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3" name="도형 72"/>
          <p:cNvCxnSpPr/>
          <p:nvPr/>
        </p:nvCxnSpPr>
        <p:spPr>
          <a:xfrm rot="0">
            <a:off x="17041495" y="797814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17714595" y="759587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도형 74"/>
          <p:cNvSpPr>
            <a:spLocks/>
          </p:cNvSpPr>
          <p:nvPr/>
        </p:nvSpPr>
        <p:spPr>
          <a:xfrm rot="0">
            <a:off x="17714595" y="890524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6" name="도형 75"/>
          <p:cNvCxnSpPr/>
          <p:nvPr/>
        </p:nvCxnSpPr>
        <p:spPr>
          <a:xfrm rot="0">
            <a:off x="18500725" y="836168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1535" cy="1236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4500" cy="7527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HOME(1st) - 연도별 월드컵 목록 화면(2nd)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큰 틀로 나누어, 연도별로 선택할수 있게끔, 연도별 월드컵 목록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폼으로 이동 시, 다음화면으로 나오게끔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3270" cy="2781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36930" y="180276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993775" y="2167890"/>
            <a:ext cx="3712845" cy="73279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연도별</a:t>
            </a: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</a:t>
            </a: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4871720" y="2179955"/>
            <a:ext cx="128968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536065" y="3420110"/>
            <a:ext cx="3966845" cy="58737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1930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~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1994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years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World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Cup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21690" y="8903970"/>
            <a:ext cx="5704205" cy="857250"/>
            <a:chOff x="821690" y="8903970"/>
            <a:chExt cx="5704205" cy="857250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 rot="0">
              <a:off x="821690" y="8921750"/>
              <a:ext cx="1418590" cy="840105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 rot="0">
              <a:off x="2256155" y="8903970"/>
              <a:ext cx="141922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0">
              <a:off x="3672840" y="8903970"/>
              <a:ext cx="141795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 rot="0">
              <a:off x="5055235" y="8903970"/>
              <a:ext cx="147129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도형 35"/>
          <p:cNvSpPr>
            <a:spLocks/>
          </p:cNvSpPr>
          <p:nvPr/>
        </p:nvSpPr>
        <p:spPr>
          <a:xfrm rot="0">
            <a:off x="1536065" y="4171950"/>
            <a:ext cx="3966845" cy="53467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1998 프랑스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1535430" y="4836795"/>
            <a:ext cx="3966845" cy="51752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2002 한 </a:t>
            </a:r>
            <a:r>
              <a:rPr lang="ko-KR" sz="2000">
                <a:solidFill>
                  <a:schemeClr val="tx1"/>
                </a:solidFill>
                <a:latin typeface="Arial" charset="0"/>
                <a:ea typeface="Arial" charset="0"/>
              </a:rPr>
              <a:t>•</a:t>
            </a:r>
            <a:r>
              <a:rPr lang="ko-KR" sz="2000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일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1553210" y="5519420"/>
            <a:ext cx="3966845" cy="5168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2006 독일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553210" y="6166485"/>
            <a:ext cx="3966845" cy="5168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2010 남아공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1553210" y="6796405"/>
            <a:ext cx="3966845" cy="5168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2014 브라질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553210" y="7478395"/>
            <a:ext cx="3966845" cy="5168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2018 러시아 월드컵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186690" y="1908175"/>
            <a:ext cx="14629130" cy="682942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63855" y="111125"/>
            <a:ext cx="418274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- 1st)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712470" y="252730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2938145" y="252730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5" idx="1"/>
          </p:cNvCxnSpPr>
          <p:nvPr/>
        </p:nvCxnSpPr>
        <p:spPr>
          <a:xfrm rot="0">
            <a:off x="2094865" y="2900680"/>
            <a:ext cx="84455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텍스트 상자 20"/>
          <p:cNvSpPr txBox="1">
            <a:spLocks/>
          </p:cNvSpPr>
          <p:nvPr/>
        </p:nvSpPr>
        <p:spPr>
          <a:xfrm rot="0">
            <a:off x="7000240" y="215963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⑧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 rot="0">
            <a:off x="7463155" y="228282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</a:t>
            </a:r>
            <a:r>
              <a:rPr lang="ko-KR" sz="2000">
                <a:latin typeface="맑은 고딕" charset="0"/>
                <a:ea typeface="맑은 고딕" charset="0"/>
              </a:rPr>
              <a:t> </a:t>
            </a:r>
            <a:r>
              <a:rPr lang="ko-KR" sz="2000">
                <a:latin typeface="맑은 고딕" charset="0"/>
                <a:ea typeface="맑은 고딕" charset="0"/>
              </a:rPr>
              <a:t>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7687945" y="295592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4" name="도형 23"/>
          <p:cNvCxnSpPr/>
          <p:nvPr/>
        </p:nvCxnSpPr>
        <p:spPr>
          <a:xfrm rot="0">
            <a:off x="9259570" y="333883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도형 24"/>
          <p:cNvSpPr>
            <a:spLocks/>
          </p:cNvSpPr>
          <p:nvPr/>
        </p:nvSpPr>
        <p:spPr>
          <a:xfrm rot="0">
            <a:off x="9932670" y="295656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32670" y="426593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6"/>
          <p:cNvCxnSpPr/>
          <p:nvPr/>
        </p:nvCxnSpPr>
        <p:spPr>
          <a:xfrm rot="0">
            <a:off x="10718800" y="372237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542925" y="3592195"/>
            <a:ext cx="6697345" cy="486473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715010" y="389953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1178560" y="4039870"/>
            <a:ext cx="129159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1st Form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30"/>
          <p:cNvCxnSpPr/>
          <p:nvPr/>
        </p:nvCxnSpPr>
        <p:spPr>
          <a:xfrm rot="0" flipV="1">
            <a:off x="2375535" y="4986020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도형 31"/>
          <p:cNvSpPr>
            <a:spLocks/>
          </p:cNvSpPr>
          <p:nvPr/>
        </p:nvSpPr>
        <p:spPr>
          <a:xfrm rot="0">
            <a:off x="803910" y="462089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2936875" y="460311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5069205" y="460311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34"/>
          <p:cNvCxnSpPr/>
          <p:nvPr/>
        </p:nvCxnSpPr>
        <p:spPr>
          <a:xfrm rot="0">
            <a:off x="4508500" y="4986020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텍스트 상자 35"/>
          <p:cNvSpPr txBox="1">
            <a:spLocks/>
          </p:cNvSpPr>
          <p:nvPr/>
        </p:nvSpPr>
        <p:spPr>
          <a:xfrm rot="0">
            <a:off x="749300" y="6440170"/>
            <a:ext cx="1365250" cy="5943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②~⑦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2073275" y="6562090"/>
            <a:ext cx="176212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Other Form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37"/>
          <p:cNvCxnSpPr/>
          <p:nvPr/>
        </p:nvCxnSpPr>
        <p:spPr>
          <a:xfrm rot="0" flipV="1">
            <a:off x="2357120" y="7717155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도형 38"/>
          <p:cNvSpPr>
            <a:spLocks/>
          </p:cNvSpPr>
          <p:nvPr/>
        </p:nvSpPr>
        <p:spPr>
          <a:xfrm rot="0">
            <a:off x="785495" y="735203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2918460" y="733425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5050790" y="733425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2" name="도형 41"/>
          <p:cNvCxnSpPr/>
          <p:nvPr/>
        </p:nvCxnSpPr>
        <p:spPr>
          <a:xfrm rot="0">
            <a:off x="4490085" y="7717155"/>
            <a:ext cx="56197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1535" cy="1236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982065" cy="789305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HOME(1st) - 연도별 월드컵 목록 화면(2nd) - 2002 월드컵(3rd)</a:t>
            </a:r>
            <a:endParaRPr lang="ko-KR" altLang="en-US" sz="54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첫 틀인 국가별 토너먼트 대진표 폼 구성 (다음화면 창)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본선인 조별예선 ~ 결승 대진표 폼 구성 (다음화면 창)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우승국 폼 구성 (누가 우승했는지, 역대 몇번 우승했는지)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부분별 수상자들 폼 구성 (골든볼~브론즈볼, 골든슈~브론즈슈, 페어플레이, 영플레이어)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구성 (Home, Origin, Mascot&amp;Official Ball, Community)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앱</a:t>
            </a:r>
            <a:r>
              <a:rPr lang="ko-KR" altLang="en-US" sz="5400" b="1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내 DB 구축 필요</a:t>
            </a:r>
            <a:endParaRPr lang="ko-KR" altLang="en-US" sz="54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3270" cy="2781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36930" y="180276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2002 한</a:t>
            </a:r>
            <a:r>
              <a:rPr lang="ko-KR" sz="2800" b="1">
                <a:solidFill>
                  <a:schemeClr val="tx1"/>
                </a:solidFill>
                <a:latin typeface="Arial" charset="0"/>
                <a:ea typeface="Arial" charset="0"/>
              </a:rPr>
              <a:t>•</a:t>
            </a: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 월드컵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8968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693545" y="3944620"/>
            <a:ext cx="3966845" cy="84963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국가별 조별예선 대진표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21690" y="8903970"/>
            <a:ext cx="5704205" cy="857250"/>
            <a:chOff x="821690" y="8903970"/>
            <a:chExt cx="5704205" cy="857250"/>
          </a:xfrm>
        </p:grpSpPr>
        <p:sp>
          <p:nvSpPr>
            <p:cNvPr id="37" name="도형 36"/>
            <p:cNvSpPr>
              <a:spLocks/>
            </p:cNvSpPr>
            <p:nvPr/>
          </p:nvSpPr>
          <p:spPr>
            <a:xfrm rot="0">
              <a:off x="821690" y="8921750"/>
              <a:ext cx="1418590" cy="840105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 rot="0">
              <a:off x="2256155" y="8903970"/>
              <a:ext cx="141922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 rot="0">
              <a:off x="3672840" y="8903970"/>
              <a:ext cx="141795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 rot="0">
              <a:off x="5055235" y="8903970"/>
              <a:ext cx="147129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도형 40"/>
          <p:cNvSpPr>
            <a:spLocks/>
          </p:cNvSpPr>
          <p:nvPr/>
        </p:nvSpPr>
        <p:spPr>
          <a:xfrm rot="0">
            <a:off x="1693545" y="5064125"/>
            <a:ext cx="3966845" cy="84963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16강 ~ 결승 대진표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1693545" y="6113780"/>
            <a:ext cx="3966845" cy="84963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 우승국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 rot="0">
            <a:off x="1693545" y="7163435"/>
            <a:ext cx="3966845" cy="84963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부분별 수상자들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1257300" y="344233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1257300" y="461454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1257300" y="573405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 rot="0">
            <a:off x="1257300" y="6783705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 rot="0">
            <a:off x="3461385" y="8235950"/>
            <a:ext cx="879475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692150" y="1496695"/>
            <a:ext cx="1810829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63855" y="111125"/>
            <a:ext cx="418274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- 2nd)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527300" y="219075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4752975" y="219075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3909695" y="2564130"/>
            <a:ext cx="84455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10306050" y="3779520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2393315" y="3929380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3108960" y="474218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3629025" y="4882515"/>
            <a:ext cx="187134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1st~4th Form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31"/>
          <p:cNvCxnSpPr/>
          <p:nvPr/>
        </p:nvCxnSpPr>
        <p:spPr>
          <a:xfrm rot="0" flipV="1">
            <a:off x="4451985" y="5866130"/>
            <a:ext cx="56261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도형 32"/>
          <p:cNvSpPr>
            <a:spLocks/>
          </p:cNvSpPr>
          <p:nvPr/>
        </p:nvSpPr>
        <p:spPr>
          <a:xfrm rot="0">
            <a:off x="2880360" y="55010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5013325" y="548322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7145655" y="548322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35"/>
          <p:cNvCxnSpPr/>
          <p:nvPr/>
        </p:nvCxnSpPr>
        <p:spPr>
          <a:xfrm rot="0">
            <a:off x="6584950" y="5866130"/>
            <a:ext cx="56197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텍스트 상자 36"/>
          <p:cNvSpPr txBox="1">
            <a:spLocks/>
          </p:cNvSpPr>
          <p:nvPr/>
        </p:nvSpPr>
        <p:spPr>
          <a:xfrm rot="0">
            <a:off x="10984865" y="462851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 rot="0">
            <a:off x="11447780" y="475170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1672570" y="54248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39"/>
          <p:cNvCxnSpPr/>
          <p:nvPr/>
        </p:nvCxnSpPr>
        <p:spPr>
          <a:xfrm rot="0">
            <a:off x="13244195" y="580771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도형 40"/>
          <p:cNvSpPr>
            <a:spLocks/>
          </p:cNvSpPr>
          <p:nvPr/>
        </p:nvSpPr>
        <p:spPr>
          <a:xfrm rot="0">
            <a:off x="13917295" y="542544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13917295" y="673481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3" name="도형 42"/>
          <p:cNvCxnSpPr/>
          <p:nvPr/>
        </p:nvCxnSpPr>
        <p:spPr>
          <a:xfrm rot="0">
            <a:off x="14703425" y="6191250"/>
            <a:ext cx="1905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2170" cy="12369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HOME(1st) - 연도별 월드컵 목록 화면(2nd) 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- 2002 월드컵(3rd) - 국가별 조별예선 대진표(4th)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국가별 조별예선 대진표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조별예선 구성인 A조 ~ H조 까지 각각 나누어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하단 위젯 UI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3905" cy="2787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54710" y="1802765"/>
            <a:ext cx="5699760" cy="794194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2845" cy="73279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국가별</a:t>
            </a: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조별예선</a:t>
            </a: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대진표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8968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186815" y="3209925"/>
            <a:ext cx="2208530" cy="91948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A조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21690" y="8903970"/>
            <a:ext cx="5704205" cy="857250"/>
            <a:chOff x="821690" y="8903970"/>
            <a:chExt cx="5704205" cy="85725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21690" y="8921750"/>
              <a:ext cx="1418590" cy="840105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256155" y="8903970"/>
              <a:ext cx="141922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672840" y="8903970"/>
              <a:ext cx="141795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055235" y="8903970"/>
              <a:ext cx="1471295" cy="85788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도형 49"/>
          <p:cNvSpPr>
            <a:spLocks/>
          </p:cNvSpPr>
          <p:nvPr/>
        </p:nvSpPr>
        <p:spPr>
          <a:xfrm rot="0">
            <a:off x="3775710" y="3157220"/>
            <a:ext cx="2209165" cy="98996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B조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1186815" y="4391025"/>
            <a:ext cx="2208530" cy="106807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C조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3792855" y="4399280"/>
            <a:ext cx="2208530" cy="105981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D조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3757295" y="5746115"/>
            <a:ext cx="2208530" cy="105981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F조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1169035" y="5729605"/>
            <a:ext cx="2208530" cy="105918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E조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169035" y="6971665"/>
            <a:ext cx="2208530" cy="111125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G조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3775075" y="6988175"/>
            <a:ext cx="2208530" cy="105981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H조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- 2nd Form - 1st)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705225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4455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6043295" y="277114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>
            <a:stCxn id="5" idx="3"/>
            <a:endCxn id="28" idx="1"/>
          </p:cNvCxnSpPr>
          <p:nvPr/>
        </p:nvCxnSpPr>
        <p:spPr>
          <a:xfrm rot="0">
            <a:off x="5087620" y="3143885"/>
            <a:ext cx="95694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>
            <a:off x="11560175" y="1047750"/>
            <a:ext cx="134810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 rot="0">
            <a:off x="1888490" y="4584065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1032490" y="4487545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2099945" y="534035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2600325" y="5480685"/>
            <a:ext cx="129222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A ~ H조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0">
            <a:off x="2188845" y="606171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5" name="도형 44"/>
          <p:cNvCxnSpPr/>
          <p:nvPr/>
        </p:nvCxnSpPr>
        <p:spPr>
          <a:xfrm rot="0">
            <a:off x="3760470" y="6444615"/>
            <a:ext cx="71120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도형 45"/>
          <p:cNvSpPr>
            <a:spLocks/>
          </p:cNvSpPr>
          <p:nvPr/>
        </p:nvSpPr>
        <p:spPr>
          <a:xfrm rot="0">
            <a:off x="4470400" y="606171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가져오기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6864985" y="604329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7"/>
          <p:cNvCxnSpPr/>
          <p:nvPr/>
        </p:nvCxnSpPr>
        <p:spPr>
          <a:xfrm rot="0" flipV="1">
            <a:off x="6042025" y="6426200"/>
            <a:ext cx="824230" cy="1968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도형 48"/>
          <p:cNvSpPr>
            <a:spLocks/>
          </p:cNvSpPr>
          <p:nvPr/>
        </p:nvSpPr>
        <p:spPr>
          <a:xfrm rot="0">
            <a:off x="2207260" y="714692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 rot="0">
            <a:off x="3778885" y="752983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도형 50"/>
          <p:cNvSpPr>
            <a:spLocks/>
          </p:cNvSpPr>
          <p:nvPr/>
        </p:nvSpPr>
        <p:spPr>
          <a:xfrm rot="0">
            <a:off x="4488815" y="714756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6883400" y="714692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3" name="도형 52"/>
          <p:cNvCxnSpPr/>
          <p:nvPr/>
        </p:nvCxnSpPr>
        <p:spPr>
          <a:xfrm rot="0" flipV="1">
            <a:off x="6060440" y="752983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텍스트 상자 53"/>
          <p:cNvSpPr txBox="1">
            <a:spLocks/>
          </p:cNvSpPr>
          <p:nvPr/>
        </p:nvSpPr>
        <p:spPr>
          <a:xfrm rot="0">
            <a:off x="11358245" y="541464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1821160" y="553783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2045950" y="621093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7" name="도형 56"/>
          <p:cNvCxnSpPr/>
          <p:nvPr/>
        </p:nvCxnSpPr>
        <p:spPr>
          <a:xfrm rot="0">
            <a:off x="13617575" y="659384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도형 57"/>
          <p:cNvSpPr>
            <a:spLocks/>
          </p:cNvSpPr>
          <p:nvPr/>
        </p:nvSpPr>
        <p:spPr>
          <a:xfrm rot="0">
            <a:off x="14290675" y="621157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14290675" y="752094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0" name="도형 59"/>
          <p:cNvCxnSpPr/>
          <p:nvPr/>
        </p:nvCxnSpPr>
        <p:spPr>
          <a:xfrm rot="0">
            <a:off x="15076805" y="697738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2805" cy="12376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HOME(1st) - 연도별 월드컵 목록 화면(2nd)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- 2002 월드컵(3rd) - 16강 ~ 결승 대진표(4th) 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 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 16강 ~ 결승 대진표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A조 ~ H조 조별예선 후, 16강 대진 ~ 결승 대진 이미지 첨수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하단 위젯 UI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4540" cy="2794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8963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2845" cy="73279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16강 ~ 결승 대진표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89685" cy="732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205" cy="857250"/>
            <a:chOff x="891540" y="8886190"/>
            <a:chExt cx="5704205" cy="85725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46" name="그림 45" descr="C:/Users/whood/AppData/Roaming/PolarisOffice/ETemp/12648_21828536/fImage3233337538006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83945" y="3131820"/>
            <a:ext cx="5334635" cy="56153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- 2nd Form - 2nd)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705225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4455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6043295" y="277114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>
            <a:stCxn id="5" idx="3"/>
            <a:endCxn id="28" idx="1"/>
          </p:cNvCxnSpPr>
          <p:nvPr/>
        </p:nvCxnSpPr>
        <p:spPr>
          <a:xfrm rot="0">
            <a:off x="5087620" y="3143885"/>
            <a:ext cx="95694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>
            <a:off x="11560175" y="1047750"/>
            <a:ext cx="134810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 rot="0">
            <a:off x="2225040" y="4584065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1369040" y="4505960"/>
            <a:ext cx="7072630" cy="42100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2529840" y="533971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3030220" y="5480050"/>
            <a:ext cx="194691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16강 ~ 결승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0">
            <a:off x="2618740" y="606107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5" name="도형 44"/>
          <p:cNvCxnSpPr/>
          <p:nvPr/>
        </p:nvCxnSpPr>
        <p:spPr>
          <a:xfrm rot="0">
            <a:off x="4190365" y="6443980"/>
            <a:ext cx="71120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도형 45"/>
          <p:cNvSpPr>
            <a:spLocks/>
          </p:cNvSpPr>
          <p:nvPr/>
        </p:nvSpPr>
        <p:spPr>
          <a:xfrm rot="0">
            <a:off x="4900295" y="606107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가져오기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7294880" y="604266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7"/>
          <p:cNvCxnSpPr/>
          <p:nvPr/>
        </p:nvCxnSpPr>
        <p:spPr>
          <a:xfrm rot="0" flipV="1">
            <a:off x="6471920" y="6425565"/>
            <a:ext cx="824230" cy="1968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도형 48"/>
          <p:cNvSpPr>
            <a:spLocks/>
          </p:cNvSpPr>
          <p:nvPr/>
        </p:nvSpPr>
        <p:spPr>
          <a:xfrm rot="0">
            <a:off x="2637155" y="714629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 rot="0">
            <a:off x="4208780" y="752919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도형 50"/>
          <p:cNvSpPr>
            <a:spLocks/>
          </p:cNvSpPr>
          <p:nvPr/>
        </p:nvSpPr>
        <p:spPr>
          <a:xfrm rot="0">
            <a:off x="4918710" y="714692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7313295" y="714629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3" name="도형 52"/>
          <p:cNvCxnSpPr/>
          <p:nvPr/>
        </p:nvCxnSpPr>
        <p:spPr>
          <a:xfrm rot="0" flipV="1">
            <a:off x="6490335" y="752919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텍스트 상자 53"/>
          <p:cNvSpPr txBox="1">
            <a:spLocks/>
          </p:cNvSpPr>
          <p:nvPr/>
        </p:nvSpPr>
        <p:spPr>
          <a:xfrm rot="0">
            <a:off x="11863705" y="520890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2326620" y="533209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2551410" y="600519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7" name="도형 56"/>
          <p:cNvCxnSpPr/>
          <p:nvPr/>
        </p:nvCxnSpPr>
        <p:spPr>
          <a:xfrm rot="0">
            <a:off x="14123035" y="638810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도형 57"/>
          <p:cNvSpPr>
            <a:spLocks/>
          </p:cNvSpPr>
          <p:nvPr/>
        </p:nvSpPr>
        <p:spPr>
          <a:xfrm rot="0">
            <a:off x="14796135" y="600583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14796135" y="731520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0" name="도형 59"/>
          <p:cNvCxnSpPr/>
          <p:nvPr/>
        </p:nvCxnSpPr>
        <p:spPr>
          <a:xfrm rot="0">
            <a:off x="15582265" y="677164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아이디어 도출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6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83070" y="1458595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6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HOME(1st) - 연도별 월드컵 목록 화면(2nd)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- 2002 월드컵(3rd) - 월드컵 우승국(4th)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우승국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우승한 날짜와, 흥미를 끌 수 있는 설명을 바탕으로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우승국이 역대 몇번 우승했는지 알려주는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우승국의 주요 이미지 삽입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UI 첨부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8963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 우승국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도형 45"/>
          <p:cNvSpPr>
            <a:spLocks/>
          </p:cNvSpPr>
          <p:nvPr/>
        </p:nvSpPr>
        <p:spPr>
          <a:xfrm rot="0">
            <a:off x="1171575" y="3166110"/>
            <a:ext cx="5057140" cy="1838325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2002년 06월 30일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브라질이 독일을 2대0으로 꺾고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최초 월드컵 5회 우승을 차지하다!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996950" y="5125085"/>
            <a:ext cx="5528945" cy="85852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역대 최대 우승 5회! (1958, 1962, 1970, 1994, 2002)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8" name="그림 47" descr="C:/Users/whood/AppData/Roaming/PolarisOffice/ETemp/12648_21828536/fImage722565832478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90270" y="6338570"/>
            <a:ext cx="2819400" cy="2392045"/>
          </a:xfrm>
          <a:prstGeom prst="rect"/>
          <a:noFill/>
        </p:spPr>
      </p:pic>
      <p:pic>
        <p:nvPicPr>
          <p:cNvPr id="49" name="그림 48" descr="C:/Users/whood/AppData/Roaming/PolarisOffice/ETemp/12648_21828536/fImage333456833383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738245" y="6350000"/>
            <a:ext cx="2770505" cy="2397760"/>
          </a:xfrm>
          <a:prstGeom prst="rect"/>
          <a:noFill/>
        </p:spPr>
      </p:pic>
      <p:sp>
        <p:nvSpPr>
          <p:cNvPr id="50" name="텍스트 상자 49"/>
          <p:cNvSpPr txBox="1">
            <a:spLocks/>
          </p:cNvSpPr>
          <p:nvPr/>
        </p:nvSpPr>
        <p:spPr>
          <a:xfrm rot="0">
            <a:off x="1082675" y="22174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 rot="0">
            <a:off x="1327785" y="316230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1082675" y="548894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3321685" y="587375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3461385" y="860298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- 2nd Form - 3rd)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705225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4455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6043295" y="277114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3rd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>
            <a:stCxn id="5" idx="3"/>
            <a:endCxn id="28" idx="1"/>
          </p:cNvCxnSpPr>
          <p:nvPr/>
        </p:nvCxnSpPr>
        <p:spPr>
          <a:xfrm rot="0">
            <a:off x="5087620" y="3143885"/>
            <a:ext cx="95694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>
            <a:off x="11223625" y="1515110"/>
            <a:ext cx="134810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도형 65"/>
          <p:cNvSpPr>
            <a:spLocks/>
          </p:cNvSpPr>
          <p:nvPr/>
        </p:nvSpPr>
        <p:spPr>
          <a:xfrm rot="0">
            <a:off x="1046480" y="4396740"/>
            <a:ext cx="7072630" cy="482663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10194290" y="2096135"/>
            <a:ext cx="7072630" cy="396557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10172065" y="6565900"/>
            <a:ext cx="7072630" cy="340360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1332230" y="453580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1870075" y="4582795"/>
            <a:ext cx="19284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Top stationery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1402715" y="555625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2" name="도형 71"/>
          <p:cNvCxnSpPr/>
          <p:nvPr/>
        </p:nvCxnSpPr>
        <p:spPr>
          <a:xfrm rot="0">
            <a:off x="2974340" y="593915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도형 72"/>
          <p:cNvSpPr>
            <a:spLocks/>
          </p:cNvSpPr>
          <p:nvPr/>
        </p:nvSpPr>
        <p:spPr>
          <a:xfrm rot="0">
            <a:off x="3684270" y="555688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도형 73"/>
          <p:cNvSpPr>
            <a:spLocks/>
          </p:cNvSpPr>
          <p:nvPr/>
        </p:nvSpPr>
        <p:spPr>
          <a:xfrm rot="0">
            <a:off x="6078855" y="555625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5" name="도형 74"/>
          <p:cNvCxnSpPr/>
          <p:nvPr/>
        </p:nvCxnSpPr>
        <p:spPr>
          <a:xfrm rot="0" flipV="1">
            <a:off x="5255895" y="593915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텍스트 상자 75"/>
          <p:cNvSpPr txBox="1">
            <a:spLocks/>
          </p:cNvSpPr>
          <p:nvPr/>
        </p:nvSpPr>
        <p:spPr>
          <a:xfrm rot="0">
            <a:off x="1350645" y="687387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7" name="텍스트 상자 76"/>
          <p:cNvSpPr txBox="1">
            <a:spLocks/>
          </p:cNvSpPr>
          <p:nvPr/>
        </p:nvSpPr>
        <p:spPr>
          <a:xfrm rot="0">
            <a:off x="1963420" y="7070725"/>
            <a:ext cx="1928495" cy="4013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78" name="텍스트 상자 77"/>
          <p:cNvSpPr txBox="1">
            <a:spLocks/>
          </p:cNvSpPr>
          <p:nvPr/>
        </p:nvSpPr>
        <p:spPr>
          <a:xfrm rot="0">
            <a:off x="1626235" y="6920865"/>
            <a:ext cx="19284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Number of wins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79" name="도형 78"/>
          <p:cNvSpPr>
            <a:spLocks/>
          </p:cNvSpPr>
          <p:nvPr/>
        </p:nvSpPr>
        <p:spPr>
          <a:xfrm rot="0">
            <a:off x="1365250" y="768858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0" name="도형 79"/>
          <p:cNvCxnSpPr/>
          <p:nvPr/>
        </p:nvCxnSpPr>
        <p:spPr>
          <a:xfrm rot="0">
            <a:off x="2936875" y="807148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도형 80"/>
          <p:cNvSpPr>
            <a:spLocks/>
          </p:cNvSpPr>
          <p:nvPr/>
        </p:nvSpPr>
        <p:spPr>
          <a:xfrm rot="0">
            <a:off x="3646805" y="768921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도형 81"/>
          <p:cNvSpPr>
            <a:spLocks/>
          </p:cNvSpPr>
          <p:nvPr/>
        </p:nvSpPr>
        <p:spPr>
          <a:xfrm rot="0">
            <a:off x="6041390" y="768858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3" name="도형 82"/>
          <p:cNvCxnSpPr/>
          <p:nvPr/>
        </p:nvCxnSpPr>
        <p:spPr>
          <a:xfrm rot="0" flipV="1">
            <a:off x="5218430" y="807148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텍스트 상자 83"/>
          <p:cNvSpPr txBox="1">
            <a:spLocks/>
          </p:cNvSpPr>
          <p:nvPr/>
        </p:nvSpPr>
        <p:spPr>
          <a:xfrm rot="0">
            <a:off x="10516235" y="328231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  <a:tabLst>
                <a:tab pos="269875" algn="l"/>
              </a:tabLst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11129010" y="3479165"/>
            <a:ext cx="1928495" cy="4013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86" name="텍스트 상자 85"/>
          <p:cNvSpPr txBox="1">
            <a:spLocks/>
          </p:cNvSpPr>
          <p:nvPr/>
        </p:nvSpPr>
        <p:spPr>
          <a:xfrm rot="0">
            <a:off x="10941685" y="3291840"/>
            <a:ext cx="19284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Championship related images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87" name="도형 86"/>
          <p:cNvSpPr>
            <a:spLocks/>
          </p:cNvSpPr>
          <p:nvPr/>
        </p:nvSpPr>
        <p:spPr>
          <a:xfrm rot="0">
            <a:off x="10530840" y="409702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 DB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8" name="도형 87"/>
          <p:cNvCxnSpPr/>
          <p:nvPr/>
        </p:nvCxnSpPr>
        <p:spPr>
          <a:xfrm rot="0">
            <a:off x="12102465" y="447992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도형 88"/>
          <p:cNvSpPr>
            <a:spLocks/>
          </p:cNvSpPr>
          <p:nvPr/>
        </p:nvSpPr>
        <p:spPr>
          <a:xfrm rot="0">
            <a:off x="12812395" y="409765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가져오기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15206980" y="409702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1" name="도형 90"/>
          <p:cNvCxnSpPr/>
          <p:nvPr/>
        </p:nvCxnSpPr>
        <p:spPr>
          <a:xfrm rot="0" flipV="1">
            <a:off x="14384020" y="447992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텍스트 상자 91"/>
          <p:cNvSpPr txBox="1">
            <a:spLocks/>
          </p:cNvSpPr>
          <p:nvPr/>
        </p:nvSpPr>
        <p:spPr>
          <a:xfrm rot="0">
            <a:off x="11171555" y="672401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93" name="텍스트 상자 92"/>
          <p:cNvSpPr txBox="1">
            <a:spLocks/>
          </p:cNvSpPr>
          <p:nvPr/>
        </p:nvSpPr>
        <p:spPr>
          <a:xfrm rot="0">
            <a:off x="11634470" y="684720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94" name="도형 93"/>
          <p:cNvSpPr>
            <a:spLocks/>
          </p:cNvSpPr>
          <p:nvPr/>
        </p:nvSpPr>
        <p:spPr>
          <a:xfrm rot="0">
            <a:off x="11859260" y="75203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5" name="도형 94"/>
          <p:cNvCxnSpPr/>
          <p:nvPr/>
        </p:nvCxnSpPr>
        <p:spPr>
          <a:xfrm rot="0">
            <a:off x="13430885" y="790321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도형 95"/>
          <p:cNvSpPr>
            <a:spLocks/>
          </p:cNvSpPr>
          <p:nvPr/>
        </p:nvSpPr>
        <p:spPr>
          <a:xfrm rot="0">
            <a:off x="14103985" y="752094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 rot="0">
            <a:off x="14103985" y="8830310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8" name="도형 97"/>
          <p:cNvCxnSpPr/>
          <p:nvPr/>
        </p:nvCxnSpPr>
        <p:spPr>
          <a:xfrm rot="0">
            <a:off x="14890115" y="828675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48145" y="1528445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HOME(1st) - 연도별 월드컵 목록 화면(2nd)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- 2002 월드컵(3rd) - 부분별 수상자(4th)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부분별 수상자들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활약상을 바탕으로 만든 골든볼~브론즈볼 수상자의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골 수를 바탕으로 만든 골든부츠 ~ 브론즈부츠 수상자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가장 반칙이 적은 국가가 받는 페어플레이상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88963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부분별 수상자들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 rot="0">
            <a:off x="1521460" y="3515995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골든볼 : 올리버 칸 (독일, GK)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1082675" y="22174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1521460" y="4285615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실버볼 : 호나우두 (브라질, FW)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1521460" y="5020310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브론즈볼 : 홍명보 (대한민국, DF)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1521460" y="6122670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골든부츠 : 호나우두 (브라질, 9골)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1521460" y="6875145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실버부츠 : 히바우두 (브라질, 5골)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1521460" y="7609840"/>
            <a:ext cx="4269740" cy="631190"/>
          </a:xfrm>
          <a:prstGeom prst="roundRec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브론즈부츠 : 클로제 (독일, 5골)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1416685" y="29540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1521460" y="55956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3445510" y="832485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(Home - 2nd Form - 4th)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705225" y="2770505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4455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 rot="0">
            <a:off x="6043295" y="2771140"/>
            <a:ext cx="1383665" cy="747395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4th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>
            <a:stCxn id="5" idx="3"/>
            <a:endCxn id="28" idx="1"/>
          </p:cNvCxnSpPr>
          <p:nvPr/>
        </p:nvCxnSpPr>
        <p:spPr>
          <a:xfrm rot="0">
            <a:off x="5087620" y="3143885"/>
            <a:ext cx="95694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728980" y="3703320"/>
            <a:ext cx="19848195" cy="31813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 rot="0">
            <a:off x="770890" y="438594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 rot="0">
            <a:off x="1177925" y="4488815"/>
            <a:ext cx="19284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Achievement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Award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841375" y="540639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8" name="도형 77"/>
          <p:cNvCxnSpPr/>
          <p:nvPr/>
        </p:nvCxnSpPr>
        <p:spPr>
          <a:xfrm rot="0">
            <a:off x="2413000" y="578929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도형 78"/>
          <p:cNvSpPr>
            <a:spLocks/>
          </p:cNvSpPr>
          <p:nvPr/>
        </p:nvSpPr>
        <p:spPr>
          <a:xfrm rot="0">
            <a:off x="3122930" y="540702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 rot="0">
            <a:off x="5517515" y="540639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1" name="도형 80"/>
          <p:cNvCxnSpPr/>
          <p:nvPr/>
        </p:nvCxnSpPr>
        <p:spPr>
          <a:xfrm rot="0" flipV="1">
            <a:off x="4694555" y="578929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텍스트 상자 81"/>
          <p:cNvSpPr txBox="1">
            <a:spLocks/>
          </p:cNvSpPr>
          <p:nvPr/>
        </p:nvSpPr>
        <p:spPr>
          <a:xfrm rot="0">
            <a:off x="7448550" y="462915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83" name="텍스트 상자 82"/>
          <p:cNvSpPr txBox="1">
            <a:spLocks/>
          </p:cNvSpPr>
          <p:nvPr/>
        </p:nvSpPr>
        <p:spPr>
          <a:xfrm rot="0">
            <a:off x="8061325" y="4826000"/>
            <a:ext cx="1928495" cy="4013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84" name="텍스트 상자 83"/>
          <p:cNvSpPr txBox="1">
            <a:spLocks/>
          </p:cNvSpPr>
          <p:nvPr/>
        </p:nvSpPr>
        <p:spPr>
          <a:xfrm rot="0">
            <a:off x="7724140" y="4676140"/>
            <a:ext cx="19284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Most goals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Award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85" name="도형 84"/>
          <p:cNvSpPr>
            <a:spLocks/>
          </p:cNvSpPr>
          <p:nvPr/>
        </p:nvSpPr>
        <p:spPr>
          <a:xfrm rot="0">
            <a:off x="7463155" y="544385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6" name="도형 85"/>
          <p:cNvCxnSpPr/>
          <p:nvPr/>
        </p:nvCxnSpPr>
        <p:spPr>
          <a:xfrm rot="0">
            <a:off x="9034780" y="582676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도형 86"/>
          <p:cNvSpPr>
            <a:spLocks/>
          </p:cNvSpPr>
          <p:nvPr/>
        </p:nvSpPr>
        <p:spPr>
          <a:xfrm rot="0">
            <a:off x="9744710" y="544449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0">
            <a:off x="12139295" y="544385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9" name="도형 88"/>
          <p:cNvCxnSpPr/>
          <p:nvPr/>
        </p:nvCxnSpPr>
        <p:spPr>
          <a:xfrm rot="0" flipV="1">
            <a:off x="11316335" y="582676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텍스트 상자 89"/>
          <p:cNvSpPr txBox="1">
            <a:spLocks/>
          </p:cNvSpPr>
          <p:nvPr/>
        </p:nvSpPr>
        <p:spPr>
          <a:xfrm rot="0">
            <a:off x="14088745" y="461010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91" name="텍스트 상자 90"/>
          <p:cNvSpPr txBox="1">
            <a:spLocks/>
          </p:cNvSpPr>
          <p:nvPr/>
        </p:nvSpPr>
        <p:spPr>
          <a:xfrm rot="0">
            <a:off x="14701520" y="4806950"/>
            <a:ext cx="1928495" cy="4013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 rot="0">
            <a:off x="14588490" y="473202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Fairplay Award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93" name="도형 92"/>
          <p:cNvSpPr>
            <a:spLocks/>
          </p:cNvSpPr>
          <p:nvPr/>
        </p:nvSpPr>
        <p:spPr>
          <a:xfrm rot="0">
            <a:off x="14103350" y="54248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4" name="도형 93"/>
          <p:cNvCxnSpPr/>
          <p:nvPr/>
        </p:nvCxnSpPr>
        <p:spPr>
          <a:xfrm rot="0">
            <a:off x="15674975" y="580771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도형 94"/>
          <p:cNvSpPr>
            <a:spLocks/>
          </p:cNvSpPr>
          <p:nvPr/>
        </p:nvSpPr>
        <p:spPr>
          <a:xfrm rot="0">
            <a:off x="16384905" y="542544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 rot="0">
            <a:off x="18779490" y="5424805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7" name="도형 96"/>
          <p:cNvCxnSpPr/>
          <p:nvPr/>
        </p:nvCxnSpPr>
        <p:spPr>
          <a:xfrm rot="0" flipV="1">
            <a:off x="17956530" y="580771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도형 97"/>
          <p:cNvSpPr>
            <a:spLocks/>
          </p:cNvSpPr>
          <p:nvPr/>
        </p:nvSpPr>
        <p:spPr>
          <a:xfrm rot="0">
            <a:off x="6584950" y="7107555"/>
            <a:ext cx="7651115" cy="318135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9" name="텍스트 상자 98"/>
          <p:cNvSpPr txBox="1">
            <a:spLocks/>
          </p:cNvSpPr>
          <p:nvPr/>
        </p:nvSpPr>
        <p:spPr>
          <a:xfrm rot="0">
            <a:off x="7055485" y="7322820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99"/>
          <p:cNvSpPr txBox="1">
            <a:spLocks/>
          </p:cNvSpPr>
          <p:nvPr/>
        </p:nvSpPr>
        <p:spPr>
          <a:xfrm rot="0">
            <a:off x="7518400" y="7446010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1" name="도형 100"/>
          <p:cNvSpPr>
            <a:spLocks/>
          </p:cNvSpPr>
          <p:nvPr/>
        </p:nvSpPr>
        <p:spPr>
          <a:xfrm rot="0">
            <a:off x="7743190" y="8119110"/>
            <a:ext cx="1572895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2" name="도형 101"/>
          <p:cNvCxnSpPr/>
          <p:nvPr/>
        </p:nvCxnSpPr>
        <p:spPr>
          <a:xfrm rot="0">
            <a:off x="9314815" y="8502015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도형 102"/>
          <p:cNvSpPr>
            <a:spLocks/>
          </p:cNvSpPr>
          <p:nvPr/>
        </p:nvSpPr>
        <p:spPr>
          <a:xfrm rot="0">
            <a:off x="9987915" y="811974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 rot="0">
            <a:off x="9987915" y="9429115"/>
            <a:ext cx="1572895" cy="76708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5" name="도형 104"/>
          <p:cNvCxnSpPr/>
          <p:nvPr/>
        </p:nvCxnSpPr>
        <p:spPr>
          <a:xfrm rot="0">
            <a:off x="10774045" y="8885555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83070" y="1546225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Origin(1st)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Origin 상단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월드컵의 유래에 대한 항목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축구의 유래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우승기념 이미지 및 월드컵 공인구 이미지 첨부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 rot="0">
            <a:off x="1591310" y="3620770"/>
            <a:ext cx="4269740" cy="911225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월드컵의 유래 및 역사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1082675" y="22174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1224280" y="316420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1083945" y="5578475"/>
            <a:ext cx="117729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1521460" y="4862830"/>
            <a:ext cx="4269740" cy="911225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축구의 유래 및 역사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0" name="그림 59" descr="C:/Users/whood/AppData/Roaming/PolarisOffice/ETemp/12648_21828536/fImage589166891745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90930" y="6153785"/>
            <a:ext cx="3265805" cy="2191385"/>
          </a:xfrm>
          <a:prstGeom prst="rect"/>
          <a:noFill/>
        </p:spPr>
      </p:pic>
      <p:pic>
        <p:nvPicPr>
          <p:cNvPr id="61" name="그림 60" descr="C:/Users/whood/AppData/Roaming/PolarisOffice/ETemp/12648_21828536/fImage263105892565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01490" y="6224270"/>
            <a:ext cx="2189480" cy="2226310"/>
          </a:xfrm>
          <a:prstGeom prst="rect"/>
          <a:noFill/>
        </p:spPr>
      </p:pic>
      <p:sp>
        <p:nvSpPr>
          <p:cNvPr id="62" name="텍스트 상자 61"/>
          <p:cNvSpPr txBox="1">
            <a:spLocks/>
          </p:cNvSpPr>
          <p:nvPr/>
        </p:nvSpPr>
        <p:spPr>
          <a:xfrm rot="0">
            <a:off x="1084580" y="451104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 rot="0">
            <a:off x="3445510" y="8324850"/>
            <a:ext cx="117729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486410" y="157162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(Origin)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74" idx="1"/>
          </p:cNvCxnSpPr>
          <p:nvPr/>
        </p:nvCxnSpPr>
        <p:spPr>
          <a:xfrm rot="0">
            <a:off x="2861945" y="3143885"/>
            <a:ext cx="80708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 rot="0">
            <a:off x="11127740" y="2484755"/>
            <a:ext cx="7651115" cy="318135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 rot="0">
            <a:off x="11143615" y="6090920"/>
            <a:ext cx="7651115" cy="318135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 rot="0">
            <a:off x="802005" y="4036695"/>
            <a:ext cx="7651115" cy="529844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" name="텍스트 상자 104"/>
          <p:cNvSpPr txBox="1">
            <a:spLocks/>
          </p:cNvSpPr>
          <p:nvPr/>
        </p:nvSpPr>
        <p:spPr>
          <a:xfrm rot="0">
            <a:off x="1332230" y="438594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 rot="0">
            <a:off x="1757680" y="452628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1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 rot="0">
            <a:off x="1384300" y="533146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8" name="도형 107"/>
          <p:cNvCxnSpPr/>
          <p:nvPr/>
        </p:nvCxnSpPr>
        <p:spPr>
          <a:xfrm rot="0">
            <a:off x="2955925" y="571436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도형 108"/>
          <p:cNvSpPr>
            <a:spLocks/>
          </p:cNvSpPr>
          <p:nvPr/>
        </p:nvSpPr>
        <p:spPr>
          <a:xfrm rot="0">
            <a:off x="3665855" y="533209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 rot="0">
            <a:off x="6060440" y="533146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1" name="도형 110"/>
          <p:cNvCxnSpPr/>
          <p:nvPr/>
        </p:nvCxnSpPr>
        <p:spPr>
          <a:xfrm rot="0" flipV="1">
            <a:off x="5237480" y="571436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텍스트 상자 111"/>
          <p:cNvSpPr txBox="1">
            <a:spLocks/>
          </p:cNvSpPr>
          <p:nvPr/>
        </p:nvSpPr>
        <p:spPr>
          <a:xfrm rot="0">
            <a:off x="1350645" y="689292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13" name="텍스트 상자 112"/>
          <p:cNvSpPr txBox="1">
            <a:spLocks/>
          </p:cNvSpPr>
          <p:nvPr/>
        </p:nvSpPr>
        <p:spPr>
          <a:xfrm rot="0">
            <a:off x="1776095" y="703326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2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 rot="0">
            <a:off x="1402715" y="783844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5" name="도형 114"/>
          <p:cNvCxnSpPr/>
          <p:nvPr/>
        </p:nvCxnSpPr>
        <p:spPr>
          <a:xfrm rot="0">
            <a:off x="2974340" y="822134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도형 115"/>
          <p:cNvSpPr>
            <a:spLocks/>
          </p:cNvSpPr>
          <p:nvPr/>
        </p:nvSpPr>
        <p:spPr>
          <a:xfrm rot="0">
            <a:off x="3684270" y="783907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 rot="0">
            <a:off x="6078855" y="783844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8" name="도형 117"/>
          <p:cNvCxnSpPr/>
          <p:nvPr/>
        </p:nvCxnSpPr>
        <p:spPr>
          <a:xfrm rot="0" flipV="1">
            <a:off x="5255895" y="822134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텍스트 상자 118"/>
          <p:cNvSpPr txBox="1">
            <a:spLocks/>
          </p:cNvSpPr>
          <p:nvPr/>
        </p:nvSpPr>
        <p:spPr>
          <a:xfrm rot="0">
            <a:off x="11529695" y="2852420"/>
            <a:ext cx="91440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2045950" y="2917825"/>
            <a:ext cx="2601595" cy="739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World Cup Related Images</a:t>
            </a:r>
            <a:endParaRPr lang="ko-KR" altLang="en-US" sz="2100" i="0" b="0">
              <a:solidFill>
                <a:srgbClr val="222222"/>
              </a:solidFill>
              <a:latin typeface="inherit" charset="0"/>
              <a:ea typeface="inherit" charset="0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 rot="0">
            <a:off x="11536680" y="4041140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도형 121"/>
          <p:cNvCxnSpPr/>
          <p:nvPr/>
        </p:nvCxnSpPr>
        <p:spPr>
          <a:xfrm rot="0">
            <a:off x="13169265" y="4424045"/>
            <a:ext cx="65024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도형 122"/>
          <p:cNvSpPr>
            <a:spLocks/>
          </p:cNvSpPr>
          <p:nvPr/>
        </p:nvSpPr>
        <p:spPr>
          <a:xfrm rot="0">
            <a:off x="13818235" y="4041775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가져옴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 rot="0">
            <a:off x="16212820" y="4041140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5" name="도형 124"/>
          <p:cNvCxnSpPr/>
          <p:nvPr/>
        </p:nvCxnSpPr>
        <p:spPr>
          <a:xfrm rot="0" flipV="1">
            <a:off x="15450820" y="4424045"/>
            <a:ext cx="7632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텍스트 상자 125"/>
          <p:cNvSpPr txBox="1">
            <a:spLocks/>
          </p:cNvSpPr>
          <p:nvPr/>
        </p:nvSpPr>
        <p:spPr>
          <a:xfrm rot="0">
            <a:off x="11544935" y="6294120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7" name="텍스트 상자 126"/>
          <p:cNvSpPr txBox="1">
            <a:spLocks/>
          </p:cNvSpPr>
          <p:nvPr/>
        </p:nvSpPr>
        <p:spPr>
          <a:xfrm rot="0">
            <a:off x="12007850" y="6417310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8" name="도형 127"/>
          <p:cNvSpPr>
            <a:spLocks/>
          </p:cNvSpPr>
          <p:nvPr/>
        </p:nvSpPr>
        <p:spPr>
          <a:xfrm rot="0">
            <a:off x="12232640" y="709041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9" name="도형 128"/>
          <p:cNvCxnSpPr/>
          <p:nvPr/>
        </p:nvCxnSpPr>
        <p:spPr>
          <a:xfrm rot="0">
            <a:off x="13804265" y="7473315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도형 129"/>
          <p:cNvSpPr>
            <a:spLocks/>
          </p:cNvSpPr>
          <p:nvPr/>
        </p:nvSpPr>
        <p:spPr>
          <a:xfrm rot="0">
            <a:off x="14477365" y="709104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1" name="도형 130"/>
          <p:cNvSpPr>
            <a:spLocks/>
          </p:cNvSpPr>
          <p:nvPr/>
        </p:nvSpPr>
        <p:spPr>
          <a:xfrm rot="0">
            <a:off x="14477365" y="840041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2" name="도형 131"/>
          <p:cNvCxnSpPr/>
          <p:nvPr/>
        </p:nvCxnSpPr>
        <p:spPr>
          <a:xfrm rot="0">
            <a:off x="15263495" y="7856855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Origin(1st) - 월드컵의 유래(2nd)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월드컵의 유래 및 역사 제목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월드컵의 유래에 대한 항목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월드컵의 역사에 대한 항목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UI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월드컵의 유래 및 역사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 rot="0">
            <a:off x="1626235" y="3340735"/>
            <a:ext cx="4269740" cy="2345690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월드컵의 유래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1082675" y="186753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1241425" y="305879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3445510" y="8324850"/>
            <a:ext cx="117729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1259205" y="549021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626235" y="5859780"/>
            <a:ext cx="4269740" cy="2345690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월드컵의 역사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(Origin - 1st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0708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1" name="도형 100"/>
          <p:cNvCxnSpPr>
            <a:stCxn id="74" idx="3"/>
            <a:endCxn id="102" idx="1"/>
          </p:cNvCxnSpPr>
          <p:nvPr/>
        </p:nvCxnSpPr>
        <p:spPr>
          <a:xfrm rot="0">
            <a:off x="5050155" y="3143885"/>
            <a:ext cx="78867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도형 101"/>
          <p:cNvSpPr>
            <a:spLocks/>
          </p:cNvSpPr>
          <p:nvPr/>
        </p:nvSpPr>
        <p:spPr>
          <a:xfrm rot="0">
            <a:off x="5837555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 rot="0">
            <a:off x="10959465" y="4354830"/>
            <a:ext cx="7651115" cy="529844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 rot="0">
            <a:off x="1939925" y="4426585"/>
            <a:ext cx="7651115" cy="529844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" name="텍스트 상자 104"/>
          <p:cNvSpPr txBox="1">
            <a:spLocks/>
          </p:cNvSpPr>
          <p:nvPr/>
        </p:nvSpPr>
        <p:spPr>
          <a:xfrm rot="0">
            <a:off x="2510790" y="477901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 rot="0">
            <a:off x="2936240" y="4919345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1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 rot="0">
            <a:off x="2562860" y="572452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8" name="도형 107"/>
          <p:cNvCxnSpPr/>
          <p:nvPr/>
        </p:nvCxnSpPr>
        <p:spPr>
          <a:xfrm rot="0">
            <a:off x="4134485" y="610743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도형 108"/>
          <p:cNvSpPr>
            <a:spLocks/>
          </p:cNvSpPr>
          <p:nvPr/>
        </p:nvSpPr>
        <p:spPr>
          <a:xfrm rot="0">
            <a:off x="4844415" y="572516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 rot="0">
            <a:off x="7239000" y="572452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1" name="도형 110"/>
          <p:cNvCxnSpPr/>
          <p:nvPr/>
        </p:nvCxnSpPr>
        <p:spPr>
          <a:xfrm rot="0" flipV="1">
            <a:off x="6416040" y="610743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텍스트 상자 111"/>
          <p:cNvSpPr txBox="1">
            <a:spLocks/>
          </p:cNvSpPr>
          <p:nvPr/>
        </p:nvSpPr>
        <p:spPr>
          <a:xfrm rot="0">
            <a:off x="2454910" y="758507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13" name="텍스트 상자 112"/>
          <p:cNvSpPr txBox="1">
            <a:spLocks/>
          </p:cNvSpPr>
          <p:nvPr/>
        </p:nvSpPr>
        <p:spPr>
          <a:xfrm rot="0">
            <a:off x="2880360" y="772541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2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 rot="0">
            <a:off x="2506980" y="853059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5" name="도형 114"/>
          <p:cNvCxnSpPr/>
          <p:nvPr/>
        </p:nvCxnSpPr>
        <p:spPr>
          <a:xfrm rot="0">
            <a:off x="4078605" y="891349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도형 115"/>
          <p:cNvSpPr>
            <a:spLocks/>
          </p:cNvSpPr>
          <p:nvPr/>
        </p:nvSpPr>
        <p:spPr>
          <a:xfrm rot="0">
            <a:off x="4788535" y="853122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 rot="0">
            <a:off x="7183120" y="853059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8" name="도형 117"/>
          <p:cNvCxnSpPr/>
          <p:nvPr/>
        </p:nvCxnSpPr>
        <p:spPr>
          <a:xfrm rot="0" flipV="1">
            <a:off x="6360160" y="891349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텍스트 상자 118"/>
          <p:cNvSpPr txBox="1">
            <a:spLocks/>
          </p:cNvSpPr>
          <p:nvPr/>
        </p:nvSpPr>
        <p:spPr>
          <a:xfrm rot="0">
            <a:off x="11600815" y="5713730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2063730" y="5836920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 rot="0">
            <a:off x="12288520" y="651002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도형 121"/>
          <p:cNvCxnSpPr/>
          <p:nvPr/>
        </p:nvCxnSpPr>
        <p:spPr>
          <a:xfrm rot="0">
            <a:off x="13860145" y="6892925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도형 122"/>
          <p:cNvSpPr>
            <a:spLocks/>
          </p:cNvSpPr>
          <p:nvPr/>
        </p:nvSpPr>
        <p:spPr>
          <a:xfrm rot="0">
            <a:off x="14533245" y="651065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 rot="0">
            <a:off x="14533245" y="782002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5" name="도형 124"/>
          <p:cNvCxnSpPr/>
          <p:nvPr/>
        </p:nvCxnSpPr>
        <p:spPr>
          <a:xfrm rot="0">
            <a:off x="15319375" y="7276465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5770" cy="84791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Origin(1st) - 축구의 유래(2nd)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축구의 유래 및 역사 제목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축구의 유래에 대한 항목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축구의 역사에 대한 항목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하단 위젯 UI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축구의 유래 및 역사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26005" y="8886190"/>
              <a:ext cx="1419860" cy="858520"/>
            </a:xfrm>
            <a:prstGeom prst="rect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 rot="0">
            <a:off x="1626235" y="3340735"/>
            <a:ext cx="4269740" cy="2345690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축구의 유래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1082675" y="186753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1241425" y="305879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3445510" y="8324850"/>
            <a:ext cx="117729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1259205" y="549021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626235" y="5859780"/>
            <a:ext cx="4269740" cy="2345690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축구의 역사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523875" y="1852295"/>
            <a:ext cx="20052665" cy="858710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(Origin - 2nd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0708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1" name="도형 100"/>
          <p:cNvCxnSpPr>
            <a:stCxn id="74" idx="3"/>
            <a:endCxn id="102" idx="1"/>
          </p:cNvCxnSpPr>
          <p:nvPr/>
        </p:nvCxnSpPr>
        <p:spPr>
          <a:xfrm rot="0">
            <a:off x="5050155" y="3143885"/>
            <a:ext cx="78867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도형 101"/>
          <p:cNvSpPr>
            <a:spLocks/>
          </p:cNvSpPr>
          <p:nvPr/>
        </p:nvSpPr>
        <p:spPr>
          <a:xfrm rot="0">
            <a:off x="5837555" y="2770505"/>
            <a:ext cx="1383665" cy="74739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 rot="0">
            <a:off x="10358120" y="4183380"/>
            <a:ext cx="7651115" cy="529844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 rot="0">
            <a:off x="1619250" y="4349115"/>
            <a:ext cx="7651115" cy="529844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" name="텍스트 상자 104"/>
          <p:cNvSpPr txBox="1">
            <a:spLocks/>
          </p:cNvSpPr>
          <p:nvPr/>
        </p:nvSpPr>
        <p:spPr>
          <a:xfrm rot="0">
            <a:off x="2024380" y="489077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 rot="0">
            <a:off x="2449830" y="5031105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1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 rot="0">
            <a:off x="2076450" y="583628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8" name="도형 107"/>
          <p:cNvCxnSpPr/>
          <p:nvPr/>
        </p:nvCxnSpPr>
        <p:spPr>
          <a:xfrm rot="0">
            <a:off x="3648075" y="621919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도형 108"/>
          <p:cNvSpPr>
            <a:spLocks/>
          </p:cNvSpPr>
          <p:nvPr/>
        </p:nvSpPr>
        <p:spPr>
          <a:xfrm rot="0">
            <a:off x="4358005" y="583692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 rot="0">
            <a:off x="6752590" y="583628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1" name="도형 110"/>
          <p:cNvCxnSpPr/>
          <p:nvPr/>
        </p:nvCxnSpPr>
        <p:spPr>
          <a:xfrm rot="0" flipV="1">
            <a:off x="5929630" y="621919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텍스트 상자 111"/>
          <p:cNvSpPr txBox="1">
            <a:spLocks/>
          </p:cNvSpPr>
          <p:nvPr/>
        </p:nvSpPr>
        <p:spPr>
          <a:xfrm rot="0">
            <a:off x="1968500" y="7322820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13" name="텍스트 상자 112"/>
          <p:cNvSpPr txBox="1">
            <a:spLocks/>
          </p:cNvSpPr>
          <p:nvPr/>
        </p:nvSpPr>
        <p:spPr>
          <a:xfrm rot="0">
            <a:off x="2393950" y="7463155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2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 rot="0">
            <a:off x="2020570" y="826833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5" name="도형 114"/>
          <p:cNvCxnSpPr/>
          <p:nvPr/>
        </p:nvCxnSpPr>
        <p:spPr>
          <a:xfrm rot="0">
            <a:off x="3592195" y="8651240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도형 115"/>
          <p:cNvSpPr>
            <a:spLocks/>
          </p:cNvSpPr>
          <p:nvPr/>
        </p:nvSpPr>
        <p:spPr>
          <a:xfrm rot="0">
            <a:off x="4302125" y="826897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 rot="0">
            <a:off x="6696710" y="826833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8" name="도형 117"/>
          <p:cNvCxnSpPr/>
          <p:nvPr/>
        </p:nvCxnSpPr>
        <p:spPr>
          <a:xfrm rot="0" flipV="1">
            <a:off x="5873750" y="8651240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텍스트 상자 118"/>
          <p:cNvSpPr txBox="1">
            <a:spLocks/>
          </p:cNvSpPr>
          <p:nvPr/>
        </p:nvSpPr>
        <p:spPr>
          <a:xfrm rot="0">
            <a:off x="10890250" y="4909820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1353165" y="5033010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 rot="0">
            <a:off x="11577955" y="570611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도형 121"/>
          <p:cNvCxnSpPr/>
          <p:nvPr/>
        </p:nvCxnSpPr>
        <p:spPr>
          <a:xfrm rot="0">
            <a:off x="13149580" y="6089015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도형 122"/>
          <p:cNvSpPr>
            <a:spLocks/>
          </p:cNvSpPr>
          <p:nvPr/>
        </p:nvSpPr>
        <p:spPr>
          <a:xfrm rot="0">
            <a:off x="13822680" y="570674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 rot="0">
            <a:off x="13822680" y="7016115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5" name="도형 124"/>
          <p:cNvCxnSpPr/>
          <p:nvPr/>
        </p:nvCxnSpPr>
        <p:spPr>
          <a:xfrm rot="0">
            <a:off x="14608810" y="6472555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063625" y="114935"/>
            <a:ext cx="10518140" cy="9918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ko-KR" sz="4400" b="1"/>
              <a:t>1) </a:t>
            </a:r>
            <a:r>
              <a:rPr lang="ko-KR" altLang="en-US" sz="4400" b="1"/>
              <a:t>역대 월드컵 한눈에 알아보는 앱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266190" y="1746885"/>
            <a:ext cx="15877540" cy="76822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ko-KR" sz="2800"/>
              <a:t>계기 </a:t>
            </a:r>
            <a:endParaRPr lang="ko-KR" altLang="en-US" sz="2800"/>
          </a:p>
          <a:p>
            <a:pPr marL="0" indent="0" defTabSz="508000">
              <a:buFontTx/>
              <a:buNone/>
            </a:pPr>
            <a:r>
              <a:rPr lang="ko-KR" altLang="ko-KR" sz="2800"/>
              <a:t>: </a:t>
            </a:r>
            <a:r>
              <a:rPr lang="ko-KR" altLang="en-US" sz="2800"/>
              <a:t>가끔 생각나서 궁금할때, 원하는 데이터를 한눈에 알아보면 좋을까?라는 생각에 창작</a:t>
            </a:r>
            <a:endParaRPr lang="ko-KR" altLang="en-US" sz="2800"/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800"/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800"/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800"/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800"/>
              <a:t>전체적인 구상 </a:t>
            </a:r>
            <a:endParaRPr lang="ko-KR" altLang="en-US" sz="2800"/>
          </a:p>
          <a:p>
            <a:pPr marL="0" indent="0" defTabSz="508000">
              <a:buFontTx/>
              <a:buNone/>
            </a:pPr>
            <a:r>
              <a:rPr lang="ko-KR" altLang="en-US" sz="2800"/>
              <a:t>:  첫 메인화면에 </a:t>
            </a:r>
            <a:r>
              <a:rPr lang="ko-KR" altLang="en-US" sz="2800" b="1"/>
              <a:t>월드컵의 유래,</a:t>
            </a:r>
            <a:r>
              <a:rPr lang="ko-KR" altLang="en-US" sz="2800"/>
              <a:t> </a:t>
            </a:r>
            <a:r>
              <a:rPr lang="ko-KR" altLang="en-US" sz="2800" b="1"/>
              <a:t>연도별 월드컵</a:t>
            </a:r>
            <a:r>
              <a:rPr lang="ko-KR" altLang="en-US" sz="2800"/>
              <a:t>, </a:t>
            </a:r>
            <a:r>
              <a:rPr lang="ko-KR" altLang="en-US" sz="2800" b="1"/>
              <a:t>마스코트 및 공인구</a:t>
            </a:r>
            <a:r>
              <a:rPr lang="ko-KR" altLang="en-US" sz="2800"/>
              <a:t>를</a:t>
            </a:r>
            <a:endParaRPr lang="ko-KR" altLang="en-US" sz="2800"/>
          </a:p>
          <a:p>
            <a:pPr marL="0" indent="0" defTabSz="508000">
              <a:buFontTx/>
              <a:buNone/>
            </a:pPr>
            <a:r>
              <a:rPr lang="ko-KR" altLang="en-US" sz="2800"/>
              <a:t>   대제목으로 만들고, 그 안에 세부내용을 삽입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필요 장비</a:t>
            </a:r>
            <a:endParaRPr lang="ko-KR" altLang="en-US" sz="2800"/>
          </a:p>
          <a:p>
            <a:pPr marL="0" indent="0" defTabSz="508000">
              <a:buFontTx/>
              <a:buNone/>
            </a:pPr>
            <a:r>
              <a:rPr lang="ko-KR" altLang="en-US" sz="2800"/>
              <a:t>:  앱인벤터(모바일앱), 필요하면 모바일 웹도 고려중                                   </a:t>
            </a:r>
            <a:endParaRPr lang="ko-KR" altLang="en-US" sz="2800"/>
          </a:p>
          <a:p>
            <a:pPr marL="0" indent="0" defTabSz="508000">
              <a:buFontTx/>
              <a:buNone/>
            </a:pPr>
            <a:r>
              <a:rPr lang="ko-KR" altLang="en-US" sz="2800"/>
              <a:t> </a:t>
            </a:r>
            <a:endParaRPr lang="ko-KR" altLang="en-US" sz="2800"/>
          </a:p>
          <a:p>
            <a:pPr marL="0" indent="0" defTabSz="508000">
              <a:buFontTx/>
              <a:buNone/>
            </a:pPr>
            <a:endParaRPr lang="ko-KR" altLang="en-US" sz="2800"/>
          </a:p>
        </p:txBody>
      </p:sp>
      <p:pic>
        <p:nvPicPr>
          <p:cNvPr id="4" name="그림 3" descr="C:/Users/whood/AppData/Roaming/PolarisOffice/ETemp/12648_21828536/fImage391343579042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832715" y="2836545"/>
            <a:ext cx="4975860" cy="68726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01088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3440" cy="12382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800850" y="1808480"/>
            <a:ext cx="13146405" cy="84797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3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Mascot &amp; Official Ball(1st)</a:t>
            </a:r>
            <a:endParaRPr lang="ko-KR" altLang="en-US" sz="3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3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3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</a:t>
            </a: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Mascot &amp; Official Ball 상단 제목 폼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연도별 월드컵 마스코트 모음 폼 구성(다음 창)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연도별 월드컵 공인구 모음 폼 구성(다음 창)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예시의 마스코트 및 공인구 이미지 첨부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하단 위젯 UI 구성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175" cy="2800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0395" cy="79425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3480" cy="73342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Mascot &amp; Official Ball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320" cy="73342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4840" cy="857885"/>
            <a:chOff x="891540" y="8886190"/>
            <a:chExt cx="5704840" cy="857885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225" cy="84074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1986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8590" cy="858520"/>
            </a:xfrm>
            <a:prstGeom prst="rect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1930" cy="858520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 rot="0">
            <a:off x="1626235" y="3550920"/>
            <a:ext cx="4269740" cy="1068705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연도별 월드컵 마스코트 모음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995045" y="179768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626235" y="4949825"/>
            <a:ext cx="4269740" cy="981710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연도별 월드컵 공인구 모음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5" name="그림 64" descr="C:/Users/whood/AppData/Roaming/PolarisOffice/ETemp/12648_21828536/fImage71887950470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09675" y="6257925"/>
            <a:ext cx="2249170" cy="2344420"/>
          </a:xfrm>
          <a:prstGeom prst="rect"/>
          <a:noFill/>
        </p:spPr>
      </p:pic>
      <p:pic>
        <p:nvPicPr>
          <p:cNvPr id="66" name="그림 65" descr="C:/Users/whood/AppData/Roaming/PolarisOffice/ETemp/12648_21828536/fImage6475495115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953510" y="6433185"/>
            <a:ext cx="2205355" cy="2226945"/>
          </a:xfrm>
          <a:prstGeom prst="rect"/>
          <a:noFill/>
        </p:spPr>
      </p:pic>
      <p:sp>
        <p:nvSpPr>
          <p:cNvPr id="67" name="텍스트 상자 66"/>
          <p:cNvSpPr txBox="1">
            <a:spLocks/>
          </p:cNvSpPr>
          <p:nvPr/>
        </p:nvSpPr>
        <p:spPr>
          <a:xfrm rot="0">
            <a:off x="1187450" y="312737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1187450" y="461454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3199130" y="61537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3514090" y="832294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374015" y="1908175"/>
            <a:ext cx="20052665" cy="8587105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307975" y="204470"/>
            <a:ext cx="6052185" cy="131191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(Mascot &amp; Official Ball)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&amp; Ball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>
            <a:off x="2861945" y="3143885"/>
            <a:ext cx="80708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3665" cy="7473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 rot="0">
            <a:off x="10875645" y="2562225"/>
            <a:ext cx="7651115" cy="34531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 rot="0">
            <a:off x="1182370" y="4118610"/>
            <a:ext cx="7651750" cy="529907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 rot="0">
            <a:off x="1762760" y="457263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07" name="텍스트 상자 106"/>
          <p:cNvSpPr txBox="1">
            <a:spLocks/>
          </p:cNvSpPr>
          <p:nvPr/>
        </p:nvSpPr>
        <p:spPr>
          <a:xfrm rot="0">
            <a:off x="2188210" y="471297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1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8" name="도형 107"/>
          <p:cNvSpPr>
            <a:spLocks/>
          </p:cNvSpPr>
          <p:nvPr/>
        </p:nvSpPr>
        <p:spPr>
          <a:xfrm rot="0">
            <a:off x="1814830" y="551815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9" name="도형 108"/>
          <p:cNvCxnSpPr/>
          <p:nvPr/>
        </p:nvCxnSpPr>
        <p:spPr>
          <a:xfrm rot="0">
            <a:off x="3386455" y="590105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도형 109"/>
          <p:cNvSpPr>
            <a:spLocks/>
          </p:cNvSpPr>
          <p:nvPr/>
        </p:nvSpPr>
        <p:spPr>
          <a:xfrm rot="0">
            <a:off x="4096385" y="551878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" name="도형 110"/>
          <p:cNvSpPr>
            <a:spLocks/>
          </p:cNvSpPr>
          <p:nvPr/>
        </p:nvSpPr>
        <p:spPr>
          <a:xfrm rot="0">
            <a:off x="6490970" y="551815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2" name="도형 111"/>
          <p:cNvCxnSpPr/>
          <p:nvPr/>
        </p:nvCxnSpPr>
        <p:spPr>
          <a:xfrm rot="0" flipV="1">
            <a:off x="5668010" y="590105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텍스트 상자 112"/>
          <p:cNvSpPr txBox="1">
            <a:spLocks/>
          </p:cNvSpPr>
          <p:nvPr/>
        </p:nvSpPr>
        <p:spPr>
          <a:xfrm rot="0">
            <a:off x="1725295" y="7154545"/>
            <a:ext cx="88011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14" name="텍스트 상자 113"/>
          <p:cNvSpPr txBox="1">
            <a:spLocks/>
          </p:cNvSpPr>
          <p:nvPr/>
        </p:nvSpPr>
        <p:spPr>
          <a:xfrm rot="0">
            <a:off x="2150745" y="7294880"/>
            <a:ext cx="19284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Main Form 2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 rot="0">
            <a:off x="1777365" y="810006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6" name="도형 115"/>
          <p:cNvCxnSpPr/>
          <p:nvPr/>
        </p:nvCxnSpPr>
        <p:spPr>
          <a:xfrm rot="0">
            <a:off x="3348990" y="8482965"/>
            <a:ext cx="71120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도형 116"/>
          <p:cNvSpPr>
            <a:spLocks/>
          </p:cNvSpPr>
          <p:nvPr/>
        </p:nvSpPr>
        <p:spPr>
          <a:xfrm rot="0">
            <a:off x="4058920" y="810069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 rot="0">
            <a:off x="6453505" y="8100060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9" name="도형 118"/>
          <p:cNvCxnSpPr/>
          <p:nvPr/>
        </p:nvCxnSpPr>
        <p:spPr>
          <a:xfrm rot="0" flipV="1">
            <a:off x="5630545" y="8482965"/>
            <a:ext cx="8242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1343005" y="3226435"/>
            <a:ext cx="914400" cy="5562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 rot="0">
            <a:off x="11653520" y="3179445"/>
            <a:ext cx="2601595" cy="739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Mascot</a:t>
            </a:r>
            <a:r>
              <a:rPr lang="ko-KR"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 </a:t>
            </a:r>
            <a:r>
              <a:rPr lang="ko-KR"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&amp;</a:t>
            </a:r>
            <a:r>
              <a:rPr lang="ko-KR"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 </a:t>
            </a:r>
            <a:r>
              <a:rPr lang="ko-KR"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Ball</a:t>
            </a:r>
            <a:r>
              <a:rPr sz="2100" i="0" b="0">
                <a:solidFill>
                  <a:srgbClr val="222222"/>
                </a:solidFill>
                <a:latin typeface="inherit" charset="0"/>
                <a:ea typeface="inherit" charset="0"/>
              </a:rPr>
              <a:t> Related Images</a:t>
            </a:r>
            <a:endParaRPr lang="ko-KR" altLang="en-US" sz="2100" i="0" b="0">
              <a:solidFill>
                <a:srgbClr val="222222"/>
              </a:solidFill>
              <a:latin typeface="inherit" charset="0"/>
              <a:ea typeface="inherit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 rot="0">
            <a:off x="11499215" y="4452620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3" name="도형 122"/>
          <p:cNvCxnSpPr/>
          <p:nvPr/>
        </p:nvCxnSpPr>
        <p:spPr>
          <a:xfrm rot="0">
            <a:off x="13131800" y="4835525"/>
            <a:ext cx="65024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도형 123"/>
          <p:cNvSpPr>
            <a:spLocks/>
          </p:cNvSpPr>
          <p:nvPr/>
        </p:nvSpPr>
        <p:spPr>
          <a:xfrm rot="0">
            <a:off x="13780770" y="4453255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16175355" y="4452620"/>
            <a:ext cx="163385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/>
          <p:nvPr/>
        </p:nvCxnSpPr>
        <p:spPr>
          <a:xfrm rot="0" flipV="1">
            <a:off x="15413355" y="4835525"/>
            <a:ext cx="7632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도형 126"/>
          <p:cNvSpPr>
            <a:spLocks/>
          </p:cNvSpPr>
          <p:nvPr/>
        </p:nvSpPr>
        <p:spPr>
          <a:xfrm rot="0">
            <a:off x="10875645" y="6416040"/>
            <a:ext cx="7651115" cy="34531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8" name="텍스트 상자 127"/>
          <p:cNvSpPr txBox="1">
            <a:spLocks/>
          </p:cNvSpPr>
          <p:nvPr/>
        </p:nvSpPr>
        <p:spPr>
          <a:xfrm rot="0">
            <a:off x="11451590" y="6779895"/>
            <a:ext cx="707390" cy="5911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9" name="텍스트 상자 128"/>
          <p:cNvSpPr txBox="1">
            <a:spLocks/>
          </p:cNvSpPr>
          <p:nvPr/>
        </p:nvSpPr>
        <p:spPr>
          <a:xfrm rot="0">
            <a:off x="11914505" y="6903085"/>
            <a:ext cx="21342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30" name="도형 129"/>
          <p:cNvSpPr>
            <a:spLocks/>
          </p:cNvSpPr>
          <p:nvPr/>
        </p:nvSpPr>
        <p:spPr>
          <a:xfrm rot="0">
            <a:off x="12139295" y="7576185"/>
            <a:ext cx="1572895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1" name="도형 130"/>
          <p:cNvCxnSpPr/>
          <p:nvPr/>
        </p:nvCxnSpPr>
        <p:spPr>
          <a:xfrm rot="0">
            <a:off x="13710920" y="7959090"/>
            <a:ext cx="67437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도형 131"/>
          <p:cNvSpPr>
            <a:spLocks/>
          </p:cNvSpPr>
          <p:nvPr/>
        </p:nvSpPr>
        <p:spPr>
          <a:xfrm rot="0">
            <a:off x="14384020" y="7576820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3" name="도형 132"/>
          <p:cNvSpPr>
            <a:spLocks/>
          </p:cNvSpPr>
          <p:nvPr/>
        </p:nvSpPr>
        <p:spPr>
          <a:xfrm rot="0">
            <a:off x="14384020" y="8886190"/>
            <a:ext cx="1572895" cy="76708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4" name="도형 133"/>
          <p:cNvCxnSpPr/>
          <p:nvPr/>
        </p:nvCxnSpPr>
        <p:spPr>
          <a:xfrm rot="0">
            <a:off x="15170150" y="8342630"/>
            <a:ext cx="1270" cy="5448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25120"/>
            <a:ext cx="18634075" cy="1238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48145" y="1458595"/>
            <a:ext cx="13147040" cy="8480425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Mascot &amp; Official Ball(1st) - 연도별 마스코트 모음(2nd)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연도별 마스코트 모음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마스코트의 월드컵 해당 년도 표시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마스코트 이미지 첨부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마스코트의 이름 표시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하단 위젯 UI 구성 2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810" cy="28067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579755" y="1802765"/>
            <a:ext cx="6029325" cy="794385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4115" cy="73406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연도별 마스코트 모음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955" cy="73406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5475" cy="858520"/>
            <a:chOff x="891540" y="8886190"/>
            <a:chExt cx="5705475" cy="85852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860" cy="84137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2049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9225" cy="859155"/>
            </a:xfrm>
            <a:prstGeom prst="rect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256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49"/>
          <p:cNvSpPr txBox="1">
            <a:spLocks/>
          </p:cNvSpPr>
          <p:nvPr/>
        </p:nvSpPr>
        <p:spPr>
          <a:xfrm rot="0">
            <a:off x="995045" y="17976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108458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1966년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113665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122428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윌리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285115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1970년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290322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299085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후니아토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470535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1974년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 rot="0">
            <a:off x="475742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484505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팁&amp;탑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293814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1982년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299021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3077845" y="7172325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나란히토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470471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1986년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475678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4844415" y="7172325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피케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108394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1978년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113601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1223645" y="7172325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가우치토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 rot="0">
            <a:off x="645160" y="2794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 rot="0">
            <a:off x="645160" y="373951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73"/>
          <p:cNvSpPr txBox="1">
            <a:spLocks/>
          </p:cNvSpPr>
          <p:nvPr/>
        </p:nvSpPr>
        <p:spPr>
          <a:xfrm rot="0">
            <a:off x="645160" y="466661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 rot="0">
            <a:off x="3426460" y="832294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307975"/>
            <a:ext cx="18634075" cy="1238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13220" y="1476375"/>
            <a:ext cx="13146405" cy="847979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Mascot &amp; Official Ball(1st) - 연도별 공인구 모음(2nd)</a:t>
            </a:r>
            <a:endParaRPr lang="ko-KR" altLang="en-US" sz="54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연도별 공인구 모음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공인구의 월드컵 해당 년도 표시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공인구 이미지 첨부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</a:t>
            </a: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월드컵 공인구의 이름 표시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810" cy="28067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1030" cy="794321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4115" cy="73406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연도별 마스코트 모음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955" cy="73406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5475" cy="858520"/>
            <a:chOff x="891540" y="8886190"/>
            <a:chExt cx="5705475" cy="85852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860" cy="84137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2049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9225" cy="859155"/>
            </a:xfrm>
            <a:prstGeom prst="rect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256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49"/>
          <p:cNvSpPr txBox="1">
            <a:spLocks/>
          </p:cNvSpPr>
          <p:nvPr/>
        </p:nvSpPr>
        <p:spPr>
          <a:xfrm rot="0">
            <a:off x="995045" y="17976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108458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1990년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113665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122428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유니코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285115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1994년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290322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299085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퀘스트라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4705350" y="3096260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1998년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 rot="0">
            <a:off x="4757420" y="3603625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4845050" y="4880610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트리콜로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293814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2006년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299021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3007995" y="7172325"/>
            <a:ext cx="1506220" cy="33337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팀 가이스트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470471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2010년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475678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4844415" y="7172325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자블라니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1083945" y="5387975"/>
            <a:ext cx="1645285" cy="438150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2002년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1136015" y="5895340"/>
            <a:ext cx="1470660" cy="1120775"/>
          </a:xfrm>
          <a:prstGeom prst="ellips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1188720" y="7154545"/>
            <a:ext cx="1365885" cy="351155"/>
          </a:xfrm>
          <a:prstGeom prst="roundRect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피버노바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 rot="0">
            <a:off x="645160" y="2794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 rot="0">
            <a:off x="645160" y="373951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73"/>
          <p:cNvSpPr txBox="1">
            <a:spLocks/>
          </p:cNvSpPr>
          <p:nvPr/>
        </p:nvSpPr>
        <p:spPr>
          <a:xfrm rot="0">
            <a:off x="645160" y="466661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 rot="0">
            <a:off x="3426460" y="832294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336550" y="1871345"/>
            <a:ext cx="20053300" cy="8587740"/>
          </a:xfrm>
          <a:prstGeom prst="round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233045" y="167005"/>
            <a:ext cx="8373110" cy="131254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(Mascot &amp; Official Ball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       - 1st&amp; 2nd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479550" y="2770505"/>
            <a:ext cx="1383665" cy="7473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&amp; Ball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74" idx="1"/>
          </p:cNvCxnSpPr>
          <p:nvPr/>
        </p:nvCxnSpPr>
        <p:spPr>
          <a:xfrm rot="0">
            <a:off x="2861945" y="3143885"/>
            <a:ext cx="80708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3665" cy="7473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 rot="0">
            <a:off x="5631815" y="2770505"/>
            <a:ext cx="1384300" cy="74803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4" name="도형 103"/>
          <p:cNvCxnSpPr>
            <a:stCxn id="74" idx="3"/>
            <a:endCxn id="103" idx="1"/>
          </p:cNvCxnSpPr>
          <p:nvPr/>
        </p:nvCxnSpPr>
        <p:spPr>
          <a:xfrm rot="0">
            <a:off x="5050155" y="3143885"/>
            <a:ext cx="58293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도형 118"/>
          <p:cNvSpPr>
            <a:spLocks/>
          </p:cNvSpPr>
          <p:nvPr/>
        </p:nvSpPr>
        <p:spPr>
          <a:xfrm rot="0">
            <a:off x="976630" y="4137025"/>
            <a:ext cx="7651750" cy="529907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313815" y="4572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 rot="0">
            <a:off x="1664335" y="4619625"/>
            <a:ext cx="19291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The year`s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 rot="0">
            <a:off x="1365885" y="551815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3" name="도형 122"/>
          <p:cNvCxnSpPr/>
          <p:nvPr/>
        </p:nvCxnSpPr>
        <p:spPr>
          <a:xfrm rot="0">
            <a:off x="2938145" y="590169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도형 123"/>
          <p:cNvSpPr>
            <a:spLocks/>
          </p:cNvSpPr>
          <p:nvPr/>
        </p:nvSpPr>
        <p:spPr>
          <a:xfrm rot="0">
            <a:off x="3647440" y="5518785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6042025" y="551815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/>
          <p:nvPr/>
        </p:nvCxnSpPr>
        <p:spPr>
          <a:xfrm rot="0" flipV="1">
            <a:off x="5219700" y="590169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>
            <a:spLocks/>
          </p:cNvSpPr>
          <p:nvPr/>
        </p:nvSpPr>
        <p:spPr>
          <a:xfrm rot="0">
            <a:off x="1388745" y="719201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8" name="텍스트 상자 127"/>
          <p:cNvSpPr txBox="1">
            <a:spLocks/>
          </p:cNvSpPr>
          <p:nvPr/>
        </p:nvSpPr>
        <p:spPr>
          <a:xfrm rot="0">
            <a:off x="1720850" y="7332345"/>
            <a:ext cx="19291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Ball Name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9" name="도형 128"/>
          <p:cNvSpPr>
            <a:spLocks/>
          </p:cNvSpPr>
          <p:nvPr/>
        </p:nvSpPr>
        <p:spPr>
          <a:xfrm rot="0">
            <a:off x="1478280" y="8249285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0" name="도형 129"/>
          <p:cNvCxnSpPr/>
          <p:nvPr/>
        </p:nvCxnSpPr>
        <p:spPr>
          <a:xfrm rot="0" flipV="1">
            <a:off x="3050540" y="8615045"/>
            <a:ext cx="654685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도형 130"/>
          <p:cNvSpPr>
            <a:spLocks/>
          </p:cNvSpPr>
          <p:nvPr/>
        </p:nvSpPr>
        <p:spPr>
          <a:xfrm rot="0">
            <a:off x="3703955" y="8231505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2" name="도형 131"/>
          <p:cNvSpPr>
            <a:spLocks/>
          </p:cNvSpPr>
          <p:nvPr/>
        </p:nvSpPr>
        <p:spPr>
          <a:xfrm rot="0">
            <a:off x="6098540" y="823087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3" name="도형 132"/>
          <p:cNvCxnSpPr/>
          <p:nvPr/>
        </p:nvCxnSpPr>
        <p:spPr>
          <a:xfrm rot="0" flipV="1">
            <a:off x="5276215" y="861441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도형 133"/>
          <p:cNvSpPr>
            <a:spLocks/>
          </p:cNvSpPr>
          <p:nvPr/>
        </p:nvSpPr>
        <p:spPr>
          <a:xfrm rot="0">
            <a:off x="11002645" y="2768600"/>
            <a:ext cx="7651750" cy="331914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5" name="도형 134"/>
          <p:cNvSpPr>
            <a:spLocks/>
          </p:cNvSpPr>
          <p:nvPr/>
        </p:nvSpPr>
        <p:spPr>
          <a:xfrm rot="0">
            <a:off x="11021060" y="6322060"/>
            <a:ext cx="7651750" cy="3543935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6" name="텍스트 상자 135"/>
          <p:cNvSpPr txBox="1">
            <a:spLocks/>
          </p:cNvSpPr>
          <p:nvPr/>
        </p:nvSpPr>
        <p:spPr>
          <a:xfrm rot="0">
            <a:off x="11414760" y="326326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37" name="텍스트 상자 136"/>
          <p:cNvSpPr txBox="1">
            <a:spLocks/>
          </p:cNvSpPr>
          <p:nvPr/>
        </p:nvSpPr>
        <p:spPr>
          <a:xfrm rot="0">
            <a:off x="11765280" y="3310255"/>
            <a:ext cx="19291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Related images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38" name="도형 137"/>
          <p:cNvSpPr>
            <a:spLocks/>
          </p:cNvSpPr>
          <p:nvPr/>
        </p:nvSpPr>
        <p:spPr>
          <a:xfrm rot="0">
            <a:off x="11728450" y="456438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9" name="도형 138"/>
          <p:cNvCxnSpPr/>
          <p:nvPr/>
        </p:nvCxnSpPr>
        <p:spPr>
          <a:xfrm rot="0">
            <a:off x="13300075" y="4947285"/>
            <a:ext cx="711835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도형 139"/>
          <p:cNvSpPr>
            <a:spLocks/>
          </p:cNvSpPr>
          <p:nvPr/>
        </p:nvSpPr>
        <p:spPr>
          <a:xfrm rot="0">
            <a:off x="14010005" y="4565015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1" name="도형 140"/>
          <p:cNvSpPr>
            <a:spLocks/>
          </p:cNvSpPr>
          <p:nvPr/>
        </p:nvSpPr>
        <p:spPr>
          <a:xfrm rot="0">
            <a:off x="16404590" y="456438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2" name="도형 141"/>
          <p:cNvCxnSpPr/>
          <p:nvPr/>
        </p:nvCxnSpPr>
        <p:spPr>
          <a:xfrm rot="0" flipV="1">
            <a:off x="15581630" y="4947285"/>
            <a:ext cx="824865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텍스트 상자 142"/>
          <p:cNvSpPr txBox="1">
            <a:spLocks/>
          </p:cNvSpPr>
          <p:nvPr/>
        </p:nvSpPr>
        <p:spPr>
          <a:xfrm rot="0">
            <a:off x="11563985" y="6630670"/>
            <a:ext cx="708025" cy="5918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44" name="텍스트 상자 143"/>
          <p:cNvSpPr txBox="1">
            <a:spLocks/>
          </p:cNvSpPr>
          <p:nvPr/>
        </p:nvSpPr>
        <p:spPr>
          <a:xfrm rot="0">
            <a:off x="12026900" y="6753860"/>
            <a:ext cx="213487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45" name="도형 144"/>
          <p:cNvSpPr>
            <a:spLocks/>
          </p:cNvSpPr>
          <p:nvPr/>
        </p:nvSpPr>
        <p:spPr>
          <a:xfrm rot="0">
            <a:off x="12251690" y="7426960"/>
            <a:ext cx="1573530" cy="76835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6" name="도형 145"/>
          <p:cNvCxnSpPr/>
          <p:nvPr/>
        </p:nvCxnSpPr>
        <p:spPr>
          <a:xfrm rot="0">
            <a:off x="13823315" y="7809865"/>
            <a:ext cx="675005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도형 146"/>
          <p:cNvSpPr>
            <a:spLocks/>
          </p:cNvSpPr>
          <p:nvPr/>
        </p:nvSpPr>
        <p:spPr>
          <a:xfrm rot="0">
            <a:off x="14496415" y="7427595"/>
            <a:ext cx="1573530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 rot="0">
            <a:off x="14496415" y="8736965"/>
            <a:ext cx="1573530" cy="76771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9" name="도형 148"/>
          <p:cNvCxnSpPr/>
          <p:nvPr/>
        </p:nvCxnSpPr>
        <p:spPr>
          <a:xfrm rot="0">
            <a:off x="15282545" y="8193405"/>
            <a:ext cx="1905" cy="54546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102360" y="272415"/>
            <a:ext cx="18634075" cy="1238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13220" y="1440815"/>
            <a:ext cx="13146405" cy="847979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Community(1st)</a:t>
            </a:r>
            <a:endParaRPr lang="ko-KR" altLang="en-US" sz="66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대제목인 Community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자유게시판 폼 구성 (다음창)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채팅방 시스템 폼 구성 (다음창)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※ 자유게시판 시스템 및 채팅방 시스템은 외부 DB 구축 필요(파이어베이스 DB)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514080" y="4257040"/>
            <a:ext cx="4575810" cy="28067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1030" cy="794321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993775" y="2167890"/>
            <a:ext cx="3714115" cy="73406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Community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871720" y="2179955"/>
            <a:ext cx="1290955" cy="73406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5475" cy="858520"/>
            <a:chOff x="891540" y="8886190"/>
            <a:chExt cx="5705475" cy="85852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860" cy="84137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2049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922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2565" cy="859155"/>
            </a:xfrm>
            <a:prstGeom prst="rect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49"/>
          <p:cNvSpPr txBox="1">
            <a:spLocks/>
          </p:cNvSpPr>
          <p:nvPr/>
        </p:nvSpPr>
        <p:spPr>
          <a:xfrm rot="0">
            <a:off x="890270" y="17976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6" name="도형 75"/>
          <p:cNvSpPr>
            <a:spLocks/>
          </p:cNvSpPr>
          <p:nvPr/>
        </p:nvSpPr>
        <p:spPr>
          <a:xfrm rot="0">
            <a:off x="2274570" y="3026410"/>
            <a:ext cx="2467610" cy="2467610"/>
          </a:xfrm>
          <a:prstGeom prst="ellipse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latin typeface="맑은 고딕" charset="0"/>
                <a:ea typeface="맑은 고딕" charset="0"/>
              </a:rPr>
              <a:t>자유게시판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2274570" y="5720080"/>
            <a:ext cx="2467610" cy="2467610"/>
          </a:xfrm>
          <a:prstGeom prst="ellipse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latin typeface="맑은 고딕" charset="0"/>
                <a:ea typeface="맑은 고딕" charset="0"/>
              </a:rPr>
              <a:t>채팅방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78" name="텍스트 상자 77"/>
          <p:cNvSpPr txBox="1">
            <a:spLocks/>
          </p:cNvSpPr>
          <p:nvPr/>
        </p:nvSpPr>
        <p:spPr>
          <a:xfrm rot="0">
            <a:off x="1974850" y="307467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9" name="텍스트 상자 78"/>
          <p:cNvSpPr txBox="1">
            <a:spLocks/>
          </p:cNvSpPr>
          <p:nvPr/>
        </p:nvSpPr>
        <p:spPr>
          <a:xfrm rot="0">
            <a:off x="1974850" y="566356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80" name="텍스트 상자 79"/>
          <p:cNvSpPr txBox="1">
            <a:spLocks/>
          </p:cNvSpPr>
          <p:nvPr/>
        </p:nvSpPr>
        <p:spPr>
          <a:xfrm rot="0">
            <a:off x="3496945" y="82175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336550" y="1871345"/>
            <a:ext cx="20053300" cy="858774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233045" y="167005"/>
            <a:ext cx="8373110" cy="131254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(Mascot &amp; Official Ball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       - 1st&amp; 2nd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16305" y="2770505"/>
            <a:ext cx="1947545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Community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74" idx="1"/>
          </p:cNvCxnSpPr>
          <p:nvPr/>
        </p:nvCxnSpPr>
        <p:spPr>
          <a:xfrm rot="0" flipV="1">
            <a:off x="2861945" y="3143885"/>
            <a:ext cx="80708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430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 rot="0">
            <a:off x="976630" y="4137025"/>
            <a:ext cx="7651750" cy="529907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313815" y="4572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 rot="0">
            <a:off x="1664335" y="4619625"/>
            <a:ext cx="19291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Free Board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 rot="0">
            <a:off x="136588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3" name="도형 122"/>
          <p:cNvCxnSpPr/>
          <p:nvPr/>
        </p:nvCxnSpPr>
        <p:spPr>
          <a:xfrm rot="0">
            <a:off x="2938145" y="590169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도형 123"/>
          <p:cNvSpPr>
            <a:spLocks/>
          </p:cNvSpPr>
          <p:nvPr/>
        </p:nvSpPr>
        <p:spPr>
          <a:xfrm rot="0">
            <a:off x="3647440" y="551878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604202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/>
          <p:nvPr/>
        </p:nvCxnSpPr>
        <p:spPr>
          <a:xfrm rot="0" flipV="1">
            <a:off x="5219700" y="590169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>
            <a:spLocks/>
          </p:cNvSpPr>
          <p:nvPr/>
        </p:nvSpPr>
        <p:spPr>
          <a:xfrm rot="0">
            <a:off x="1388745" y="719201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8" name="텍스트 상자 127"/>
          <p:cNvSpPr txBox="1">
            <a:spLocks/>
          </p:cNvSpPr>
          <p:nvPr/>
        </p:nvSpPr>
        <p:spPr>
          <a:xfrm rot="0">
            <a:off x="1720850" y="7332345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Chat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9" name="도형 128"/>
          <p:cNvSpPr>
            <a:spLocks/>
          </p:cNvSpPr>
          <p:nvPr/>
        </p:nvSpPr>
        <p:spPr>
          <a:xfrm rot="0">
            <a:off x="1478280" y="824928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0" name="도형 129"/>
          <p:cNvCxnSpPr/>
          <p:nvPr/>
        </p:nvCxnSpPr>
        <p:spPr>
          <a:xfrm rot="0" flipV="1">
            <a:off x="3050540" y="8615045"/>
            <a:ext cx="654685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도형 130"/>
          <p:cNvSpPr>
            <a:spLocks/>
          </p:cNvSpPr>
          <p:nvPr/>
        </p:nvSpPr>
        <p:spPr>
          <a:xfrm rot="0">
            <a:off x="3703955" y="823150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2" name="도형 131"/>
          <p:cNvSpPr>
            <a:spLocks/>
          </p:cNvSpPr>
          <p:nvPr/>
        </p:nvSpPr>
        <p:spPr>
          <a:xfrm rot="0">
            <a:off x="6098540" y="823087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3" name="도형 132"/>
          <p:cNvCxnSpPr/>
          <p:nvPr/>
        </p:nvCxnSpPr>
        <p:spPr>
          <a:xfrm rot="0" flipV="1">
            <a:off x="5276215" y="861441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 rot="0">
            <a:off x="9562465" y="4043680"/>
            <a:ext cx="7651750" cy="529907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1" name="텍스트 상자 150"/>
          <p:cNvSpPr txBox="1">
            <a:spLocks/>
          </p:cNvSpPr>
          <p:nvPr/>
        </p:nvSpPr>
        <p:spPr>
          <a:xfrm rot="0">
            <a:off x="10367010" y="5003165"/>
            <a:ext cx="708025" cy="5918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52" name="텍스트 상자 151"/>
          <p:cNvSpPr txBox="1">
            <a:spLocks/>
          </p:cNvSpPr>
          <p:nvPr/>
        </p:nvSpPr>
        <p:spPr>
          <a:xfrm rot="0">
            <a:off x="10942320" y="5088890"/>
            <a:ext cx="213487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53" name="도형 152"/>
          <p:cNvSpPr>
            <a:spLocks/>
          </p:cNvSpPr>
          <p:nvPr/>
        </p:nvSpPr>
        <p:spPr>
          <a:xfrm rot="0">
            <a:off x="11054715" y="579945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4" name="도형 153"/>
          <p:cNvCxnSpPr/>
          <p:nvPr/>
        </p:nvCxnSpPr>
        <p:spPr>
          <a:xfrm rot="0">
            <a:off x="12626340" y="6182360"/>
            <a:ext cx="675005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도형 154"/>
          <p:cNvSpPr>
            <a:spLocks/>
          </p:cNvSpPr>
          <p:nvPr/>
        </p:nvSpPr>
        <p:spPr>
          <a:xfrm rot="0">
            <a:off x="13299440" y="5800090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6" name="도형 155"/>
          <p:cNvSpPr>
            <a:spLocks/>
          </p:cNvSpPr>
          <p:nvPr/>
        </p:nvSpPr>
        <p:spPr>
          <a:xfrm rot="0">
            <a:off x="13299440" y="7109460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7" name="도형 156"/>
          <p:cNvCxnSpPr/>
          <p:nvPr/>
        </p:nvCxnSpPr>
        <p:spPr>
          <a:xfrm rot="0">
            <a:off x="14085570" y="6565900"/>
            <a:ext cx="1905" cy="54546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4075" cy="1238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765925" y="1196340"/>
            <a:ext cx="13147040" cy="848042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Community(1st) - 자유게시판 시스템(2nd)</a:t>
            </a:r>
            <a:endParaRPr lang="ko-KR" altLang="en-US" sz="54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상황에 알맞게 최신글, 인기글, 게시판 3가지로 나눈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게시글 목록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게시글을 작성한 작성자 폼 구성..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글을 작성할 수 있는 글쓰기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작성한 글을 삭제할 수 있는 글삭제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⑥ 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444230" y="4222115"/>
            <a:ext cx="4575810" cy="28067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1030" cy="794321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906645" y="8151495"/>
            <a:ext cx="1290955" cy="6057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5475" cy="858520"/>
            <a:chOff x="891540" y="8886190"/>
            <a:chExt cx="5705475" cy="85852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860" cy="84137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2049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922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2565" cy="859155"/>
            </a:xfrm>
            <a:prstGeom prst="rect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49"/>
          <p:cNvSpPr txBox="1">
            <a:spLocks/>
          </p:cNvSpPr>
          <p:nvPr/>
        </p:nvSpPr>
        <p:spPr>
          <a:xfrm rot="0">
            <a:off x="960120" y="17976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2816225" y="1837055"/>
            <a:ext cx="1907540" cy="91059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인기글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4688205" y="1837055"/>
            <a:ext cx="1907540" cy="91059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927100" y="1837055"/>
            <a:ext cx="1907540" cy="91059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최신글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1486535" y="3183890"/>
            <a:ext cx="4531995" cy="461962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801495" y="3620770"/>
            <a:ext cx="27825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게시글 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4792980" y="3620770"/>
            <a:ext cx="9283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유나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 rot="0">
            <a:off x="1801495" y="4460240"/>
            <a:ext cx="27825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게시글 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1801495" y="5317490"/>
            <a:ext cx="27825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게시글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1801495" y="6191885"/>
            <a:ext cx="27825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게시글 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4792980" y="4478020"/>
            <a:ext cx="9283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철수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4792980" y="5335270"/>
            <a:ext cx="9283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4792980" y="6192520"/>
            <a:ext cx="928370" cy="73660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용주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3122295" y="8169275"/>
            <a:ext cx="1290955" cy="58737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글 삭제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1320800" y="8187055"/>
            <a:ext cx="1290955" cy="58737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글쓰기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890270" y="17976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1642110" y="342455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4668520" y="338963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1222375" y="779780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3023870" y="779780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3531235" y="917956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⑥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336550" y="1871345"/>
            <a:ext cx="20053300" cy="858774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 idx="1"/>
          </p:nvPr>
        </p:nvSpPr>
        <p:spPr>
          <a:xfrm rot="0">
            <a:off x="476250" y="185420"/>
            <a:ext cx="8373110" cy="131254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(Community - 1st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822960" y="2770505"/>
            <a:ext cx="204089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Community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74" idx="1"/>
          </p:cNvCxnSpPr>
          <p:nvPr/>
        </p:nvCxnSpPr>
        <p:spPr>
          <a:xfrm rot="0" flipV="1">
            <a:off x="2861945" y="3143885"/>
            <a:ext cx="80708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430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 rot="0">
            <a:off x="976630" y="4137025"/>
            <a:ext cx="7651750" cy="302831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313815" y="4572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 rot="0">
            <a:off x="1664335" y="4619625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Top toolbar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 rot="0">
            <a:off x="136588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3" name="도형 122"/>
          <p:cNvCxnSpPr/>
          <p:nvPr/>
        </p:nvCxnSpPr>
        <p:spPr>
          <a:xfrm rot="0">
            <a:off x="2938145" y="590169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도형 123"/>
          <p:cNvSpPr>
            <a:spLocks/>
          </p:cNvSpPr>
          <p:nvPr/>
        </p:nvSpPr>
        <p:spPr>
          <a:xfrm rot="0">
            <a:off x="3647440" y="551878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604202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/>
          <p:nvPr/>
        </p:nvCxnSpPr>
        <p:spPr>
          <a:xfrm rot="0" flipV="1">
            <a:off x="5219700" y="590169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 rot="0">
            <a:off x="9824085" y="2098040"/>
            <a:ext cx="8733155" cy="261683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0" name="도형 159"/>
          <p:cNvSpPr>
            <a:spLocks/>
          </p:cNvSpPr>
          <p:nvPr/>
        </p:nvSpPr>
        <p:spPr>
          <a:xfrm rot="0">
            <a:off x="939165" y="7279640"/>
            <a:ext cx="7651750" cy="302831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1" name="텍스트 상자 160"/>
          <p:cNvSpPr txBox="1">
            <a:spLocks/>
          </p:cNvSpPr>
          <p:nvPr/>
        </p:nvSpPr>
        <p:spPr>
          <a:xfrm rot="0">
            <a:off x="1295400" y="741616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62" name="텍스트 상자 161"/>
          <p:cNvSpPr txBox="1">
            <a:spLocks/>
          </p:cNvSpPr>
          <p:nvPr/>
        </p:nvSpPr>
        <p:spPr>
          <a:xfrm rot="0">
            <a:off x="1777365" y="7519035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Real-time post 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63" name="도형 162"/>
          <p:cNvSpPr>
            <a:spLocks/>
          </p:cNvSpPr>
          <p:nvPr/>
        </p:nvSpPr>
        <p:spPr>
          <a:xfrm rot="0">
            <a:off x="1347470" y="796861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 rot="0" flipV="1">
            <a:off x="2919730" y="8334375"/>
            <a:ext cx="654685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도형 164"/>
          <p:cNvSpPr>
            <a:spLocks/>
          </p:cNvSpPr>
          <p:nvPr/>
        </p:nvSpPr>
        <p:spPr>
          <a:xfrm rot="0">
            <a:off x="3573145" y="795083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6" name="도형 165"/>
          <p:cNvSpPr>
            <a:spLocks/>
          </p:cNvSpPr>
          <p:nvPr/>
        </p:nvSpPr>
        <p:spPr>
          <a:xfrm rot="0">
            <a:off x="5967730" y="795020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7" name="도형 166"/>
          <p:cNvCxnSpPr/>
          <p:nvPr/>
        </p:nvCxnSpPr>
        <p:spPr>
          <a:xfrm rot="0" flipV="1">
            <a:off x="5145405" y="833374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도형 167"/>
          <p:cNvCxnSpPr/>
          <p:nvPr/>
        </p:nvCxnSpPr>
        <p:spPr>
          <a:xfrm rot="0" flipH="1">
            <a:off x="6735445" y="8717280"/>
            <a:ext cx="19685" cy="74930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도형 168"/>
          <p:cNvSpPr>
            <a:spLocks/>
          </p:cNvSpPr>
          <p:nvPr/>
        </p:nvSpPr>
        <p:spPr>
          <a:xfrm rot="0">
            <a:off x="5949315" y="946531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0" name="텍스트 상자 169"/>
          <p:cNvSpPr txBox="1">
            <a:spLocks/>
          </p:cNvSpPr>
          <p:nvPr/>
        </p:nvSpPr>
        <p:spPr>
          <a:xfrm rot="0">
            <a:off x="10180955" y="24961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71" name="텍스트 상자 170"/>
          <p:cNvSpPr txBox="1">
            <a:spLocks/>
          </p:cNvSpPr>
          <p:nvPr/>
        </p:nvSpPr>
        <p:spPr>
          <a:xfrm rot="0">
            <a:off x="10531475" y="2543175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Write post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72" name="도형 171"/>
          <p:cNvSpPr>
            <a:spLocks/>
          </p:cNvSpPr>
          <p:nvPr/>
        </p:nvSpPr>
        <p:spPr>
          <a:xfrm rot="0">
            <a:off x="10233025" y="344170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3" name="도형 172"/>
          <p:cNvCxnSpPr/>
          <p:nvPr/>
        </p:nvCxnSpPr>
        <p:spPr>
          <a:xfrm rot="0">
            <a:off x="11805285" y="382524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도형 173"/>
          <p:cNvSpPr>
            <a:spLocks/>
          </p:cNvSpPr>
          <p:nvPr/>
        </p:nvSpPr>
        <p:spPr>
          <a:xfrm rot="0">
            <a:off x="12514580" y="344233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5" name="도형 174"/>
          <p:cNvSpPr>
            <a:spLocks/>
          </p:cNvSpPr>
          <p:nvPr/>
        </p:nvSpPr>
        <p:spPr>
          <a:xfrm rot="0">
            <a:off x="14909165" y="344170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다음 화면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6" name="도형 175"/>
          <p:cNvCxnSpPr/>
          <p:nvPr/>
        </p:nvCxnSpPr>
        <p:spPr>
          <a:xfrm rot="0" flipV="1">
            <a:off x="14086840" y="3825240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도형 176"/>
          <p:cNvSpPr>
            <a:spLocks/>
          </p:cNvSpPr>
          <p:nvPr/>
        </p:nvSpPr>
        <p:spPr>
          <a:xfrm rot="0">
            <a:off x="9805035" y="5015865"/>
            <a:ext cx="8733155" cy="261683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8" name="텍스트 상자 177"/>
          <p:cNvSpPr txBox="1">
            <a:spLocks/>
          </p:cNvSpPr>
          <p:nvPr/>
        </p:nvSpPr>
        <p:spPr>
          <a:xfrm rot="0">
            <a:off x="10161905" y="541401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79" name="텍스트 상자 178"/>
          <p:cNvSpPr txBox="1">
            <a:spLocks/>
          </p:cNvSpPr>
          <p:nvPr/>
        </p:nvSpPr>
        <p:spPr>
          <a:xfrm rot="0">
            <a:off x="10512425" y="5461000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Delete post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80" name="도형 179"/>
          <p:cNvSpPr>
            <a:spLocks/>
          </p:cNvSpPr>
          <p:nvPr/>
        </p:nvSpPr>
        <p:spPr>
          <a:xfrm rot="0">
            <a:off x="10213975" y="635952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1" name="도형 180"/>
          <p:cNvCxnSpPr/>
          <p:nvPr/>
        </p:nvCxnSpPr>
        <p:spPr>
          <a:xfrm rot="0">
            <a:off x="11786235" y="6743065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도형 181"/>
          <p:cNvSpPr>
            <a:spLocks/>
          </p:cNvSpPr>
          <p:nvPr/>
        </p:nvSpPr>
        <p:spPr>
          <a:xfrm rot="0">
            <a:off x="12495530" y="636016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3" name="도형 182"/>
          <p:cNvSpPr>
            <a:spLocks/>
          </p:cNvSpPr>
          <p:nvPr/>
        </p:nvSpPr>
        <p:spPr>
          <a:xfrm rot="0">
            <a:off x="14890115" y="635952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폼 삭제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4" name="도형 183"/>
          <p:cNvCxnSpPr/>
          <p:nvPr/>
        </p:nvCxnSpPr>
        <p:spPr>
          <a:xfrm rot="0" flipV="1">
            <a:off x="14067790" y="6743065"/>
            <a:ext cx="82359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5" name="도형 184"/>
          <p:cNvSpPr>
            <a:spLocks/>
          </p:cNvSpPr>
          <p:nvPr/>
        </p:nvSpPr>
        <p:spPr>
          <a:xfrm rot="0">
            <a:off x="9805035" y="7727950"/>
            <a:ext cx="8733155" cy="261683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6" name="텍스트 상자 185"/>
          <p:cNvSpPr txBox="1">
            <a:spLocks/>
          </p:cNvSpPr>
          <p:nvPr/>
        </p:nvSpPr>
        <p:spPr>
          <a:xfrm rot="0">
            <a:off x="10217150" y="7827645"/>
            <a:ext cx="708025" cy="5918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87" name="텍스트 상자 186"/>
          <p:cNvSpPr txBox="1">
            <a:spLocks/>
          </p:cNvSpPr>
          <p:nvPr/>
        </p:nvSpPr>
        <p:spPr>
          <a:xfrm rot="0">
            <a:off x="10792460" y="7913370"/>
            <a:ext cx="213487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88" name="도형 187"/>
          <p:cNvSpPr>
            <a:spLocks/>
          </p:cNvSpPr>
          <p:nvPr/>
        </p:nvSpPr>
        <p:spPr>
          <a:xfrm rot="0">
            <a:off x="10212705" y="892302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rot="0">
            <a:off x="11784965" y="9306560"/>
            <a:ext cx="67373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0" name="도형 189"/>
          <p:cNvSpPr>
            <a:spLocks/>
          </p:cNvSpPr>
          <p:nvPr/>
        </p:nvSpPr>
        <p:spPr>
          <a:xfrm rot="0">
            <a:off x="12457430" y="8923655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1" name="도형 190"/>
          <p:cNvSpPr>
            <a:spLocks/>
          </p:cNvSpPr>
          <p:nvPr/>
        </p:nvSpPr>
        <p:spPr>
          <a:xfrm rot="0">
            <a:off x="14777085" y="8923655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92" name="도형 191"/>
          <p:cNvCxnSpPr/>
          <p:nvPr/>
        </p:nvCxnSpPr>
        <p:spPr>
          <a:xfrm rot="0">
            <a:off x="14029690" y="9306560"/>
            <a:ext cx="74866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3" name="도형 192"/>
          <p:cNvSpPr>
            <a:spLocks/>
          </p:cNvSpPr>
          <p:nvPr/>
        </p:nvSpPr>
        <p:spPr>
          <a:xfrm rot="0">
            <a:off x="5762625" y="2770505"/>
            <a:ext cx="157099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1st 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4" name="도형 193"/>
          <p:cNvCxnSpPr>
            <a:stCxn id="74" idx="3"/>
            <a:endCxn id="193" idx="1"/>
          </p:cNvCxnSpPr>
          <p:nvPr/>
        </p:nvCxnSpPr>
        <p:spPr>
          <a:xfrm rot="0">
            <a:off x="5050790" y="3143885"/>
            <a:ext cx="71310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84580" y="290195"/>
            <a:ext cx="18634075" cy="1238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3) 최종 개발기획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696075" y="1213485"/>
            <a:ext cx="13146405" cy="847979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 sz="5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6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Community(1st) - 채팅방 시스템(2nd)</a:t>
            </a:r>
            <a:endParaRPr lang="ko-KR" altLang="en-US" sz="54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    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① 대제목인 자유채팅방 제목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② 채팅방 채팅목록이 나오는 폼 구성(실시간)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③ 채팅참여자 목록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④ 채팅을 입력할 수 있는 기능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⑤ 채팅을 보내는 기능 폼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Font typeface="Wingdings"/>
              <a:buChar char=""/>
            </a:pPr>
            <a:r>
              <a:rPr lang="ko-KR" altLang="en-US" sz="5400">
                <a:solidFill>
                  <a:schemeClr val="tx1"/>
                </a:solidFill>
                <a:latin typeface="맑은 고딕" charset="0"/>
                <a:ea typeface="맑은 고딕" charset="0"/>
              </a:rPr>
              <a:t>⑥ 하단 위젯 UI 구성</a:t>
            </a: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defTabSz="508000">
              <a:buClr>
                <a:srgbClr val="000000"/>
              </a:buClr>
              <a:buFont typeface="Wingdings"/>
              <a:buChar char=""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907415" y="1802765"/>
            <a:ext cx="5701030" cy="7943215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91540" y="8886190"/>
            <a:ext cx="5705475" cy="858520"/>
            <a:chOff x="891540" y="8886190"/>
            <a:chExt cx="5705475" cy="858520"/>
          </a:xfrm>
        </p:grpSpPr>
        <p:sp>
          <p:nvSpPr>
            <p:cNvPr id="42" name="도형 41"/>
            <p:cNvSpPr>
              <a:spLocks/>
            </p:cNvSpPr>
            <p:nvPr/>
          </p:nvSpPr>
          <p:spPr>
            <a:xfrm rot="0">
              <a:off x="891540" y="8903970"/>
              <a:ext cx="1419860" cy="84137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Home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2"/>
            <p:cNvSpPr>
              <a:spLocks/>
            </p:cNvSpPr>
            <p:nvPr/>
          </p:nvSpPr>
          <p:spPr>
            <a:xfrm rot="0">
              <a:off x="2343785" y="8886190"/>
              <a:ext cx="142049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Origin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 rot="0">
              <a:off x="3742690" y="8886190"/>
              <a:ext cx="1419225" cy="859155"/>
            </a:xfrm>
            <a:prstGeom prst="rect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Mascot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&amp; Ball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5125085" y="8886190"/>
              <a:ext cx="1472565" cy="859155"/>
            </a:xfrm>
            <a:prstGeom prst="rect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1800" b="1">
                  <a:latin typeface="맑은 고딕" charset="0"/>
                  <a:ea typeface="맑은 고딕" charset="0"/>
                </a:rPr>
                <a:t>Community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도형 45"/>
          <p:cNvSpPr>
            <a:spLocks/>
          </p:cNvSpPr>
          <p:nvPr/>
        </p:nvSpPr>
        <p:spPr>
          <a:xfrm rot="0">
            <a:off x="1186180" y="2080260"/>
            <a:ext cx="3714115" cy="73406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자유 채팅방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064125" y="2092325"/>
            <a:ext cx="1290955" cy="73406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Login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 rot="0">
            <a:off x="1275080" y="216471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1189355" y="3078480"/>
            <a:ext cx="4864100" cy="397256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민주 : 안녕하세요 반가워요 ㅎㅎ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명호 : 아 네 ^^ 저도 반가워요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다은 : 안녕하세요~ 잘부탁드려요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민수 : 카타르 월드컵은 왜 겨울에 하죠?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다은 : 그러게요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명호 : 카타르는 여름에 너무 더워서용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민수 : 감사합니다 ㅎ_ㅎ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 rot="0">
            <a:off x="1329690" y="8221980"/>
            <a:ext cx="3447415" cy="52641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bg2">
                    <a:lumMod val="9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채팅을</a:t>
            </a:r>
            <a:r>
              <a:rPr lang="ko-KR" sz="1800">
                <a:solidFill>
                  <a:schemeClr val="bg2">
                    <a:lumMod val="9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2">
                    <a:lumMod val="9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입력하세요</a:t>
            </a:r>
            <a:endParaRPr lang="ko-KR" altLang="en-US" sz="1800">
              <a:solidFill>
                <a:schemeClr val="bg2">
                  <a:lumMod val="9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1224280" y="7137400"/>
            <a:ext cx="4846955" cy="98044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참여자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민주 명호 다은 민수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4898390" y="8239125"/>
            <a:ext cx="1242695" cy="52641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보내기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1082675" y="29343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908050" y="683514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082675" y="791972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④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4633595" y="790194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3461385" y="861885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54000" indent="-25400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⑥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67435" y="-19685"/>
            <a:ext cx="9131935" cy="12801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4400" b="1"/>
              <a:t>2) 캡스톤디자인 관련 내용(대제목)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972820" y="1195070"/>
            <a:ext cx="19774535" cy="90214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 b="1"/>
              <a:t>1) 연도별 우승국                     </a:t>
            </a:r>
            <a:r>
              <a:rPr lang="ko-KR" altLang="en-US" sz="2800" b="1"/>
              <a:t>                          </a:t>
            </a:r>
            <a:r>
              <a:rPr lang="ko-KR" altLang="en-US" sz="2800" b="1"/>
              <a:t> 2) 연도별 매치 결과</a:t>
            </a:r>
            <a:endParaRPr lang="ko-KR" altLang="en-US" sz="2800" b="1"/>
          </a:p>
          <a:p>
            <a:pPr marL="0" indent="0" defTabSz="508000">
              <a:buFontTx/>
              <a:buNone/>
            </a:pPr>
            <a:r>
              <a:rPr lang="ko-KR" altLang="en-US" sz="2800"/>
              <a:t>  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-</a:t>
            </a:r>
            <a:r>
              <a:rPr lang="ko-KR" altLang="en-US" sz="2800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우승국 및 결승골, 우승소감 첨부                      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- 매치결과에 따른 올라간 국가 및 상세한 기록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 b="1"/>
              <a:t>3) 연도별 마스코트                  </a:t>
            </a:r>
            <a:r>
              <a:rPr lang="ko-KR" altLang="en-US" sz="2800" b="1"/>
              <a:t>                          </a:t>
            </a:r>
            <a:r>
              <a:rPr lang="ko-KR" altLang="en-US" sz="2800" b="1"/>
              <a:t> 4) 연도별 축구공</a:t>
            </a:r>
            <a:endParaRPr lang="ko-KR" altLang="en-US" sz="2800" b="1"/>
          </a:p>
          <a:p>
            <a:pPr marL="0" indent="0" defTabSz="508000">
              <a:buFontTx/>
              <a:buNone/>
            </a:pPr>
            <a:r>
              <a:rPr lang="ko-KR" altLang="en-US" sz="2800"/>
              <a:t>  </a:t>
            </a:r>
            <a:r>
              <a:rPr lang="ko-KR" altLang="en-US" sz="2800"/>
              <a:t>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- 마스코트 별 선정 이유 및 내용                             - 축구공 이름 및 유래 -&gt; 역사에 대한 기록 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 b="1"/>
              <a:t>5) 연도별 수상자                     </a:t>
            </a:r>
            <a:r>
              <a:rPr lang="ko-KR" altLang="en-US" sz="2800" b="1"/>
              <a:t>                          </a:t>
            </a:r>
            <a:r>
              <a:rPr lang="ko-KR" altLang="en-US" sz="2800" b="1"/>
              <a:t> 6) 연도별 하이라이트 장면</a:t>
            </a:r>
            <a:endParaRPr lang="ko-KR" altLang="en-US" sz="2800" b="1"/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 - 연도별 수상자(골든볼, 실버볼, 골든슈,페어플레이)    - 화려한 골, 결승골, 역대급골(골에</a:t>
            </a:r>
            <a:r>
              <a:rPr lang="ko-KR" altLang="en-US" sz="2800">
                <a:latin typeface="+mn-lt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의해 승부가 갈렸을때)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 b="1"/>
              <a:t>7) 연도 대진별 골 장면</a:t>
            </a:r>
            <a:endParaRPr lang="ko-KR" altLang="en-US" sz="2800" b="1"/>
          </a:p>
          <a:p>
            <a:pPr marL="0" indent="0" defTabSz="508000"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  - 대진별로, 모든 골기록 및 장면들 묘사</a:t>
            </a: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336550" y="1871345"/>
            <a:ext cx="20053300" cy="858774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822960" y="2770505"/>
            <a:ext cx="204089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Community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4" idx="3"/>
            <a:endCxn id="74" idx="1"/>
          </p:cNvCxnSpPr>
          <p:nvPr/>
        </p:nvCxnSpPr>
        <p:spPr>
          <a:xfrm rot="0" flipV="1">
            <a:off x="2861945" y="3143885"/>
            <a:ext cx="80708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3667760" y="2770505"/>
            <a:ext cx="138430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Initial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Screen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 rot="0">
            <a:off x="995045" y="4137025"/>
            <a:ext cx="7651750" cy="287909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 rot="0">
            <a:off x="1313815" y="457263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①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 rot="0">
            <a:off x="1963420" y="4675505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Live chat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 rot="0">
            <a:off x="136588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 DB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3" name="도형 122"/>
          <p:cNvCxnSpPr>
            <a:stCxn id="122" idx="3"/>
            <a:endCxn id="124" idx="1"/>
          </p:cNvCxnSpPr>
          <p:nvPr/>
        </p:nvCxnSpPr>
        <p:spPr>
          <a:xfrm rot="0">
            <a:off x="2938145" y="590169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도형 123"/>
          <p:cNvSpPr>
            <a:spLocks/>
          </p:cNvSpPr>
          <p:nvPr/>
        </p:nvSpPr>
        <p:spPr>
          <a:xfrm rot="0">
            <a:off x="3647440" y="5518785"/>
            <a:ext cx="1890395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채팅내용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데이터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6042025" y="551815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최신순으로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>
            <a:stCxn id="124" idx="3"/>
            <a:endCxn id="125" idx="1"/>
          </p:cNvCxnSpPr>
          <p:nvPr/>
        </p:nvCxnSpPr>
        <p:spPr>
          <a:xfrm rot="0" flipV="1">
            <a:off x="5536565" y="5901690"/>
            <a:ext cx="506730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 rot="0">
            <a:off x="9824085" y="2098040"/>
            <a:ext cx="8733155" cy="41509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0" name="텍스트 상자 169"/>
          <p:cNvSpPr txBox="1">
            <a:spLocks/>
          </p:cNvSpPr>
          <p:nvPr/>
        </p:nvSpPr>
        <p:spPr>
          <a:xfrm rot="0">
            <a:off x="10180955" y="2496185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③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71" name="텍스트 상자 170"/>
          <p:cNvSpPr txBox="1">
            <a:spLocks/>
          </p:cNvSpPr>
          <p:nvPr/>
        </p:nvSpPr>
        <p:spPr>
          <a:xfrm rot="0">
            <a:off x="10531475" y="2543175"/>
            <a:ext cx="19291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Chat input form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72" name="도형 171"/>
          <p:cNvSpPr>
            <a:spLocks/>
          </p:cNvSpPr>
          <p:nvPr/>
        </p:nvSpPr>
        <p:spPr>
          <a:xfrm rot="0">
            <a:off x="10158095" y="447040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3" name="도형 172"/>
          <p:cNvCxnSpPr/>
          <p:nvPr/>
        </p:nvCxnSpPr>
        <p:spPr>
          <a:xfrm rot="0">
            <a:off x="11730355" y="4853940"/>
            <a:ext cx="71056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도형 173"/>
          <p:cNvSpPr>
            <a:spLocks/>
          </p:cNvSpPr>
          <p:nvPr/>
        </p:nvSpPr>
        <p:spPr>
          <a:xfrm rot="0">
            <a:off x="12439650" y="447103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5" name="도형 174"/>
          <p:cNvSpPr>
            <a:spLocks/>
          </p:cNvSpPr>
          <p:nvPr/>
        </p:nvSpPr>
        <p:spPr>
          <a:xfrm rot="0">
            <a:off x="14721840" y="448881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닉네임/내용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내보내기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6" name="도형 175"/>
          <p:cNvCxnSpPr/>
          <p:nvPr/>
        </p:nvCxnSpPr>
        <p:spPr>
          <a:xfrm rot="0">
            <a:off x="14011910" y="4854575"/>
            <a:ext cx="711200" cy="190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5" name="도형 184"/>
          <p:cNvSpPr>
            <a:spLocks/>
          </p:cNvSpPr>
          <p:nvPr/>
        </p:nvSpPr>
        <p:spPr>
          <a:xfrm rot="0">
            <a:off x="9805035" y="6435090"/>
            <a:ext cx="8733155" cy="3909695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6" name="텍스트 상자 185"/>
          <p:cNvSpPr txBox="1">
            <a:spLocks/>
          </p:cNvSpPr>
          <p:nvPr/>
        </p:nvSpPr>
        <p:spPr>
          <a:xfrm rot="0">
            <a:off x="10217150" y="6873875"/>
            <a:ext cx="708025" cy="5918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⑤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87" name="텍스트 상자 186"/>
          <p:cNvSpPr txBox="1">
            <a:spLocks/>
          </p:cNvSpPr>
          <p:nvPr/>
        </p:nvSpPr>
        <p:spPr>
          <a:xfrm rot="0">
            <a:off x="10792460" y="6959600"/>
            <a:ext cx="213487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Navigation Bar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88" name="도형 187"/>
          <p:cNvSpPr>
            <a:spLocks/>
          </p:cNvSpPr>
          <p:nvPr/>
        </p:nvSpPr>
        <p:spPr>
          <a:xfrm rot="0">
            <a:off x="10549255" y="843661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버튼 클릭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rot="0">
            <a:off x="12121515" y="8820150"/>
            <a:ext cx="67373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0" name="도형 189"/>
          <p:cNvSpPr>
            <a:spLocks/>
          </p:cNvSpPr>
          <p:nvPr/>
        </p:nvSpPr>
        <p:spPr>
          <a:xfrm rot="0">
            <a:off x="12793980" y="8437245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1" name="도형 190"/>
          <p:cNvSpPr>
            <a:spLocks/>
          </p:cNvSpPr>
          <p:nvPr/>
        </p:nvSpPr>
        <p:spPr>
          <a:xfrm rot="0">
            <a:off x="15113635" y="8437245"/>
            <a:ext cx="1573530" cy="767715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92" name="도형 191"/>
          <p:cNvCxnSpPr/>
          <p:nvPr/>
        </p:nvCxnSpPr>
        <p:spPr>
          <a:xfrm rot="0">
            <a:off x="14366240" y="8820150"/>
            <a:ext cx="74866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3" name="도형 192"/>
          <p:cNvSpPr>
            <a:spLocks/>
          </p:cNvSpPr>
          <p:nvPr/>
        </p:nvSpPr>
        <p:spPr>
          <a:xfrm rot="0">
            <a:off x="5762625" y="2770505"/>
            <a:ext cx="1720850" cy="74803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2nd Form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4" name="도형 193"/>
          <p:cNvCxnSpPr>
            <a:stCxn id="74" idx="3"/>
            <a:endCxn id="193" idx="1"/>
          </p:cNvCxnSpPr>
          <p:nvPr/>
        </p:nvCxnSpPr>
        <p:spPr>
          <a:xfrm rot="0">
            <a:off x="5050790" y="3143885"/>
            <a:ext cx="713105" cy="190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5" name="제목 194"/>
          <p:cNvSpPr txBox="1">
            <a:spLocks/>
          </p:cNvSpPr>
          <p:nvPr/>
        </p:nvSpPr>
        <p:spPr>
          <a:xfrm rot="0">
            <a:off x="439420" y="222250"/>
            <a:ext cx="8373110" cy="131254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defTabSz="5080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Sequence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44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(Community - 2nd Form)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96" name="도형 195"/>
          <p:cNvSpPr>
            <a:spLocks/>
          </p:cNvSpPr>
          <p:nvPr/>
        </p:nvSpPr>
        <p:spPr>
          <a:xfrm rot="0">
            <a:off x="16779240" y="448881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초기화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97" name="도형 196"/>
          <p:cNvCxnSpPr/>
          <p:nvPr/>
        </p:nvCxnSpPr>
        <p:spPr>
          <a:xfrm rot="0">
            <a:off x="16294100" y="4872355"/>
            <a:ext cx="486410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도형 197"/>
          <p:cNvSpPr>
            <a:spLocks/>
          </p:cNvSpPr>
          <p:nvPr/>
        </p:nvSpPr>
        <p:spPr>
          <a:xfrm rot="0">
            <a:off x="976630" y="7279640"/>
            <a:ext cx="7651750" cy="287909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 rot="0">
            <a:off x="1369695" y="7603490"/>
            <a:ext cx="880745" cy="5568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②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200" name="텍스트 상자 199"/>
          <p:cNvSpPr txBox="1">
            <a:spLocks/>
          </p:cNvSpPr>
          <p:nvPr/>
        </p:nvSpPr>
        <p:spPr>
          <a:xfrm rot="0">
            <a:off x="1908175" y="7687310"/>
            <a:ext cx="19291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Participants 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 rot="0">
            <a:off x="1365885" y="8324215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DB 호출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2" name="도형 201"/>
          <p:cNvCxnSpPr/>
          <p:nvPr/>
        </p:nvCxnSpPr>
        <p:spPr>
          <a:xfrm rot="0" flipV="1">
            <a:off x="2938145" y="8689340"/>
            <a:ext cx="654685" cy="1968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3" name="도형 202"/>
          <p:cNvSpPr>
            <a:spLocks/>
          </p:cNvSpPr>
          <p:nvPr/>
        </p:nvSpPr>
        <p:spPr>
          <a:xfrm rot="0">
            <a:off x="3591560" y="8306435"/>
            <a:ext cx="2002155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참여자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데이터 불러오기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203"/>
          <p:cNvSpPr>
            <a:spLocks/>
          </p:cNvSpPr>
          <p:nvPr/>
        </p:nvSpPr>
        <p:spPr>
          <a:xfrm rot="0">
            <a:off x="5986145" y="8305800"/>
            <a:ext cx="1573530" cy="76835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화면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5" name="도형 204"/>
          <p:cNvCxnSpPr/>
          <p:nvPr/>
        </p:nvCxnSpPr>
        <p:spPr>
          <a:xfrm rot="0">
            <a:off x="5593080" y="8689340"/>
            <a:ext cx="394335" cy="127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762885" y="534670"/>
            <a:ext cx="3324860" cy="8877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  <a:cs typeface="+mj-cs"/>
              </a:rPr>
              <a:t>Segamantion Menu Tree</a:t>
            </a:r>
            <a:r>
              <a:rPr lang="ko-KR" altLang="en-US" sz="2000">
                <a:latin typeface="맑은 고딕" charset="0"/>
                <a:ea typeface="맑은 고딕" charset="0"/>
                <a:cs typeface="+mj-cs"/>
              </a:rPr>
              <a:t/>
            </a:r>
            <a:br>
              <a:rPr lang="ko-KR" altLang="en-US" sz="2000">
                <a:latin typeface="맑은 고딕" charset="0"/>
                <a:ea typeface="맑은 고딕" charset="0"/>
                <a:cs typeface="+mj-cs"/>
              </a:rPr>
            </a:br>
            <a:r>
              <a:rPr lang="ko-KR" altLang="en-US" sz="2000">
                <a:latin typeface="맑은 고딕" charset="0"/>
                <a:ea typeface="맑은 고딕" charset="0"/>
                <a:cs typeface="+mj-cs"/>
              </a:rPr>
              <a:t>(Downsizing ver.)</a:t>
            </a:r>
            <a:endParaRPr lang="ko-KR" altLang="en-US" sz="2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042400" y="843915"/>
            <a:ext cx="2244090" cy="5791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Main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16626205" y="800100"/>
            <a:ext cx="586740" cy="36322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17301210" y="803910"/>
            <a:ext cx="589280" cy="36068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2nd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17987010" y="803910"/>
            <a:ext cx="589280" cy="36068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3rd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도형 74"/>
          <p:cNvSpPr>
            <a:spLocks/>
          </p:cNvSpPr>
          <p:nvPr/>
        </p:nvSpPr>
        <p:spPr>
          <a:xfrm rot="0">
            <a:off x="2969895" y="2610485"/>
            <a:ext cx="1220470" cy="6223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Origin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6" name="도형 75"/>
          <p:cNvSpPr>
            <a:spLocks/>
          </p:cNvSpPr>
          <p:nvPr/>
        </p:nvSpPr>
        <p:spPr>
          <a:xfrm rot="0">
            <a:off x="4660265" y="2058670"/>
            <a:ext cx="1579880" cy="54610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Explanation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8" name="도형 77"/>
          <p:cNvSpPr>
            <a:spLocks/>
          </p:cNvSpPr>
          <p:nvPr/>
        </p:nvSpPr>
        <p:spPr>
          <a:xfrm rot="0">
            <a:off x="4665980" y="3198495"/>
            <a:ext cx="2733040" cy="50292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 rot="0">
            <a:off x="2901950" y="6324600"/>
            <a:ext cx="1261110" cy="78232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Collect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1" name="도형 80"/>
          <p:cNvCxnSpPr/>
          <p:nvPr/>
        </p:nvCxnSpPr>
        <p:spPr>
          <a:xfrm rot="0">
            <a:off x="4140200" y="6682105"/>
            <a:ext cx="671830" cy="145415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도형 81"/>
          <p:cNvSpPr>
            <a:spLocks/>
          </p:cNvSpPr>
          <p:nvPr/>
        </p:nvSpPr>
        <p:spPr>
          <a:xfrm rot="0">
            <a:off x="4812665" y="4826000"/>
            <a:ext cx="1220470" cy="72517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W-collect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3" name="도형 82"/>
          <p:cNvSpPr>
            <a:spLocks/>
          </p:cNvSpPr>
          <p:nvPr/>
        </p:nvSpPr>
        <p:spPr>
          <a:xfrm rot="0">
            <a:off x="4804410" y="6362700"/>
            <a:ext cx="1220470" cy="59182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M-collect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4" name="도형 83"/>
          <p:cNvSpPr>
            <a:spLocks/>
          </p:cNvSpPr>
          <p:nvPr/>
        </p:nvSpPr>
        <p:spPr>
          <a:xfrm rot="0">
            <a:off x="4810125" y="7806055"/>
            <a:ext cx="1220470" cy="65913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B-collect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7" name="도형 86"/>
          <p:cNvSpPr>
            <a:spLocks/>
          </p:cNvSpPr>
          <p:nvPr/>
        </p:nvSpPr>
        <p:spPr>
          <a:xfrm rot="0">
            <a:off x="6967220" y="4825365"/>
            <a:ext cx="1579880" cy="70485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World cups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By year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0">
            <a:off x="6972300" y="5682615"/>
            <a:ext cx="1714500" cy="53467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9" name="도형 88"/>
          <p:cNvSpPr>
            <a:spLocks/>
          </p:cNvSpPr>
          <p:nvPr/>
        </p:nvSpPr>
        <p:spPr>
          <a:xfrm rot="0">
            <a:off x="6951345" y="6305550"/>
            <a:ext cx="1579880" cy="76327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Mascot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By year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6945630" y="7202805"/>
            <a:ext cx="1752600" cy="49276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1" name="도형 90"/>
          <p:cNvSpPr>
            <a:spLocks/>
          </p:cNvSpPr>
          <p:nvPr/>
        </p:nvSpPr>
        <p:spPr>
          <a:xfrm rot="0">
            <a:off x="6970395" y="7862570"/>
            <a:ext cx="1579880" cy="50800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Official ball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By year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2" name="도형 91"/>
          <p:cNvSpPr>
            <a:spLocks/>
          </p:cNvSpPr>
          <p:nvPr/>
        </p:nvSpPr>
        <p:spPr>
          <a:xfrm rot="0">
            <a:off x="6948170" y="8585835"/>
            <a:ext cx="1752600" cy="49276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3" name="도형 92"/>
          <p:cNvCxnSpPr/>
          <p:nvPr/>
        </p:nvCxnSpPr>
        <p:spPr>
          <a:xfrm rot="0">
            <a:off x="13496925" y="2852420"/>
            <a:ext cx="509270" cy="61214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도형 94"/>
          <p:cNvCxnSpPr/>
          <p:nvPr/>
        </p:nvCxnSpPr>
        <p:spPr>
          <a:xfrm rot="0" flipV="1">
            <a:off x="6031865" y="5177155"/>
            <a:ext cx="937260" cy="1143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도형 95"/>
          <p:cNvCxnSpPr/>
          <p:nvPr/>
        </p:nvCxnSpPr>
        <p:spPr>
          <a:xfrm rot="0">
            <a:off x="4140200" y="6682105"/>
            <a:ext cx="665480" cy="5080"/>
          </a:xfrm>
          <a:prstGeom prst="bentConnector3">
            <a:avLst>
              <a:gd name="adj1" fmla="val 49995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도형 96"/>
          <p:cNvCxnSpPr/>
          <p:nvPr/>
        </p:nvCxnSpPr>
        <p:spPr>
          <a:xfrm rot="0" flipV="1">
            <a:off x="4140200" y="5187315"/>
            <a:ext cx="674370" cy="149606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도형 97"/>
          <p:cNvCxnSpPr/>
          <p:nvPr/>
        </p:nvCxnSpPr>
        <p:spPr>
          <a:xfrm rot="0" flipV="1">
            <a:off x="4189095" y="2331085"/>
            <a:ext cx="472440" cy="591820"/>
          </a:xfrm>
          <a:prstGeom prst="bentConnector3">
            <a:avLst>
              <a:gd name="adj1" fmla="val 49986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도형 98"/>
          <p:cNvCxnSpPr/>
          <p:nvPr/>
        </p:nvCxnSpPr>
        <p:spPr>
          <a:xfrm rot="0">
            <a:off x="4189095" y="2921000"/>
            <a:ext cx="478790" cy="529590"/>
          </a:xfrm>
          <a:prstGeom prst="bentConnector3">
            <a:avLst>
              <a:gd name="adj1" fmla="val 49921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도형 99"/>
          <p:cNvCxnSpPr/>
          <p:nvPr/>
        </p:nvCxnSpPr>
        <p:spPr>
          <a:xfrm rot="0">
            <a:off x="6031865" y="5187315"/>
            <a:ext cx="942340" cy="763270"/>
          </a:xfrm>
          <a:prstGeom prst="bentConnector3">
            <a:avLst>
              <a:gd name="adj1" fmla="val 49968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도형 100"/>
          <p:cNvCxnSpPr/>
          <p:nvPr/>
        </p:nvCxnSpPr>
        <p:spPr>
          <a:xfrm rot="0">
            <a:off x="6023610" y="6685915"/>
            <a:ext cx="929640" cy="3810"/>
          </a:xfrm>
          <a:prstGeom prst="bentConnector3">
            <a:avLst>
              <a:gd name="adj1" fmla="val 49958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도형 101"/>
          <p:cNvCxnSpPr/>
          <p:nvPr/>
        </p:nvCxnSpPr>
        <p:spPr>
          <a:xfrm rot="0">
            <a:off x="6023610" y="6685915"/>
            <a:ext cx="923290" cy="764540"/>
          </a:xfrm>
          <a:prstGeom prst="bentConnector3">
            <a:avLst>
              <a:gd name="adj1" fmla="val 50000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도형 102"/>
          <p:cNvCxnSpPr/>
          <p:nvPr/>
        </p:nvCxnSpPr>
        <p:spPr>
          <a:xfrm rot="0" flipV="1">
            <a:off x="6029325" y="8115935"/>
            <a:ext cx="942340" cy="762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도형 103"/>
          <p:cNvCxnSpPr/>
          <p:nvPr/>
        </p:nvCxnSpPr>
        <p:spPr>
          <a:xfrm rot="0">
            <a:off x="6029325" y="8134985"/>
            <a:ext cx="920750" cy="698500"/>
          </a:xfrm>
          <a:prstGeom prst="bentConnector3">
            <a:avLst>
              <a:gd name="adj1" fmla="val 49968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도형 104"/>
          <p:cNvCxnSpPr/>
          <p:nvPr/>
        </p:nvCxnSpPr>
        <p:spPr>
          <a:xfrm rot="0">
            <a:off x="13450570" y="9192895"/>
            <a:ext cx="763270" cy="590550"/>
          </a:xfrm>
          <a:prstGeom prst="bentConnector3">
            <a:avLst>
              <a:gd name="adj1" fmla="val 4995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도형 105"/>
          <p:cNvSpPr>
            <a:spLocks/>
          </p:cNvSpPr>
          <p:nvPr/>
        </p:nvSpPr>
        <p:spPr>
          <a:xfrm rot="0">
            <a:off x="12277725" y="2495550"/>
            <a:ext cx="1220470" cy="7162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Scene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 rot="0">
            <a:off x="12277725" y="4076700"/>
            <a:ext cx="1220470" cy="57277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" name="도형 107"/>
          <p:cNvSpPr>
            <a:spLocks/>
          </p:cNvSpPr>
          <p:nvPr/>
        </p:nvSpPr>
        <p:spPr>
          <a:xfrm rot="0">
            <a:off x="12252960" y="6575425"/>
            <a:ext cx="1220470" cy="63246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Board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 rot="0">
            <a:off x="12231370" y="8975725"/>
            <a:ext cx="1220470" cy="45593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chat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 rot="0">
            <a:off x="14006830" y="1895475"/>
            <a:ext cx="1579880" cy="54610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Explanation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" name="도형 110"/>
          <p:cNvSpPr>
            <a:spLocks/>
          </p:cNvSpPr>
          <p:nvPr/>
        </p:nvSpPr>
        <p:spPr>
          <a:xfrm rot="0">
            <a:off x="14036675" y="2581275"/>
            <a:ext cx="1579880" cy="54610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Goal scene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Video url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2" name="도형 111"/>
          <p:cNvSpPr>
            <a:spLocks/>
          </p:cNvSpPr>
          <p:nvPr/>
        </p:nvSpPr>
        <p:spPr>
          <a:xfrm rot="0">
            <a:off x="14004290" y="3212465"/>
            <a:ext cx="2733040" cy="50292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 rot="0">
            <a:off x="14102080" y="4114800"/>
            <a:ext cx="1579880" cy="49403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ID, PW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Input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7" name="도형 116"/>
          <p:cNvCxnSpPr/>
          <p:nvPr/>
        </p:nvCxnSpPr>
        <p:spPr>
          <a:xfrm rot="0" flipV="1">
            <a:off x="13496925" y="4361180"/>
            <a:ext cx="607060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도형 117"/>
          <p:cNvCxnSpPr/>
          <p:nvPr/>
        </p:nvCxnSpPr>
        <p:spPr>
          <a:xfrm rot="0">
            <a:off x="15680690" y="4361180"/>
            <a:ext cx="640080" cy="254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도형 118"/>
          <p:cNvSpPr>
            <a:spLocks/>
          </p:cNvSpPr>
          <p:nvPr/>
        </p:nvSpPr>
        <p:spPr>
          <a:xfrm rot="0">
            <a:off x="16318865" y="4133850"/>
            <a:ext cx="2176780" cy="46482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Success -&gt; Sign in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0" name="도형 119"/>
          <p:cNvCxnSpPr/>
          <p:nvPr/>
        </p:nvCxnSpPr>
        <p:spPr>
          <a:xfrm rot="0">
            <a:off x="15683230" y="4362450"/>
            <a:ext cx="626110" cy="584200"/>
          </a:xfrm>
          <a:prstGeom prst="bentConnector3">
            <a:avLst>
              <a:gd name="adj1" fmla="val 49782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도형 120"/>
          <p:cNvSpPr>
            <a:spLocks/>
          </p:cNvSpPr>
          <p:nvPr/>
        </p:nvSpPr>
        <p:spPr>
          <a:xfrm rot="0">
            <a:off x="16308070" y="4672965"/>
            <a:ext cx="1708150" cy="54610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Fail -&gt; Again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도형 121"/>
          <p:cNvCxnSpPr/>
          <p:nvPr/>
        </p:nvCxnSpPr>
        <p:spPr>
          <a:xfrm rot="0">
            <a:off x="13496925" y="4362450"/>
            <a:ext cx="619760" cy="859790"/>
          </a:xfrm>
          <a:prstGeom prst="bentConnector3">
            <a:avLst>
              <a:gd name="adj1" fmla="val 49995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도형 122"/>
          <p:cNvSpPr>
            <a:spLocks/>
          </p:cNvSpPr>
          <p:nvPr/>
        </p:nvSpPr>
        <p:spPr>
          <a:xfrm rot="0">
            <a:off x="14115415" y="4947920"/>
            <a:ext cx="1579880" cy="54610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Sign up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4" name="도형 123"/>
          <p:cNvCxnSpPr/>
          <p:nvPr/>
        </p:nvCxnSpPr>
        <p:spPr>
          <a:xfrm rot="0">
            <a:off x="15694025" y="5220335"/>
            <a:ext cx="599440" cy="412750"/>
          </a:xfrm>
          <a:prstGeom prst="bentConnector3">
            <a:avLst>
              <a:gd name="adj1" fmla="val 49935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5" name="도형 124"/>
          <p:cNvSpPr>
            <a:spLocks/>
          </p:cNvSpPr>
          <p:nvPr/>
        </p:nvSpPr>
        <p:spPr>
          <a:xfrm rot="0">
            <a:off x="16291560" y="5358765"/>
            <a:ext cx="2176780" cy="54610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ID, PW INPUT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125"/>
          <p:cNvCxnSpPr/>
          <p:nvPr/>
        </p:nvCxnSpPr>
        <p:spPr>
          <a:xfrm rot="0">
            <a:off x="15694025" y="5220335"/>
            <a:ext cx="613410" cy="1106170"/>
          </a:xfrm>
          <a:prstGeom prst="bentConnector3">
            <a:avLst>
              <a:gd name="adj1" fmla="val 49935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도형 126"/>
          <p:cNvSpPr>
            <a:spLocks/>
          </p:cNvSpPr>
          <p:nvPr/>
        </p:nvSpPr>
        <p:spPr>
          <a:xfrm rot="0">
            <a:off x="16305530" y="6052820"/>
            <a:ext cx="2176780" cy="54610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Success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Fail -&gt; error ms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9" name="도형 128"/>
          <p:cNvSpPr>
            <a:spLocks/>
          </p:cNvSpPr>
          <p:nvPr/>
        </p:nvSpPr>
        <p:spPr>
          <a:xfrm rot="0">
            <a:off x="14237970" y="6179185"/>
            <a:ext cx="1579880" cy="61849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Posts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(popular,</a:t>
            </a:r>
            <a:r>
              <a:rPr lang="ko-KR" sz="1600">
                <a:latin typeface="맑은 고딕" charset="0"/>
                <a:ea typeface="맑은 고딕" charset="0"/>
              </a:rPr>
              <a:t> </a:t>
            </a:r>
            <a:r>
              <a:rPr lang="ko-KR" sz="1600">
                <a:latin typeface="맑은 고딕" charset="0"/>
                <a:ea typeface="맑은 고딕" charset="0"/>
              </a:rPr>
              <a:t>new)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cxnSp>
        <p:nvCxnSpPr>
          <p:cNvPr id="130" name="도형 129"/>
          <p:cNvCxnSpPr/>
          <p:nvPr/>
        </p:nvCxnSpPr>
        <p:spPr>
          <a:xfrm rot="0">
            <a:off x="13477240" y="6887845"/>
            <a:ext cx="748030" cy="580390"/>
          </a:xfrm>
          <a:prstGeom prst="bentConnector3">
            <a:avLst>
              <a:gd name="adj1" fmla="val 49667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도형 130"/>
          <p:cNvSpPr>
            <a:spLocks/>
          </p:cNvSpPr>
          <p:nvPr/>
        </p:nvSpPr>
        <p:spPr>
          <a:xfrm rot="0">
            <a:off x="14224000" y="7240270"/>
            <a:ext cx="1579880" cy="45466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Writing Posts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2" name="도형 131"/>
          <p:cNvSpPr>
            <a:spLocks/>
          </p:cNvSpPr>
          <p:nvPr/>
        </p:nvSpPr>
        <p:spPr>
          <a:xfrm rot="0">
            <a:off x="14237335" y="7791450"/>
            <a:ext cx="1579880" cy="50292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Delete Posts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3" name="도형 132"/>
          <p:cNvCxnSpPr/>
          <p:nvPr/>
        </p:nvCxnSpPr>
        <p:spPr>
          <a:xfrm rot="0">
            <a:off x="13472160" y="6891020"/>
            <a:ext cx="767080" cy="1153160"/>
          </a:xfrm>
          <a:prstGeom prst="bentConnector3">
            <a:avLst>
              <a:gd name="adj1" fmla="val 49968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도형 133"/>
          <p:cNvCxnSpPr/>
          <p:nvPr/>
        </p:nvCxnSpPr>
        <p:spPr>
          <a:xfrm rot="0" flipV="1">
            <a:off x="15802610" y="7462520"/>
            <a:ext cx="1130300" cy="635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도형 134"/>
          <p:cNvSpPr>
            <a:spLocks/>
          </p:cNvSpPr>
          <p:nvPr/>
        </p:nvSpPr>
        <p:spPr>
          <a:xfrm rot="0">
            <a:off x="16931640" y="7138035"/>
            <a:ext cx="1915160" cy="650240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Fail -&gt; Again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(abuse, calumny)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7" name="도형 136"/>
          <p:cNvSpPr>
            <a:spLocks/>
          </p:cNvSpPr>
          <p:nvPr/>
        </p:nvSpPr>
        <p:spPr>
          <a:xfrm rot="0">
            <a:off x="14199235" y="8410575"/>
            <a:ext cx="1579880" cy="45466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Screen output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8" name="도형 137"/>
          <p:cNvCxnSpPr/>
          <p:nvPr/>
        </p:nvCxnSpPr>
        <p:spPr>
          <a:xfrm rot="0" flipV="1">
            <a:off x="13450570" y="8637270"/>
            <a:ext cx="750570" cy="55753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도형 138"/>
          <p:cNvSpPr>
            <a:spLocks/>
          </p:cNvSpPr>
          <p:nvPr/>
        </p:nvSpPr>
        <p:spPr>
          <a:xfrm rot="0">
            <a:off x="14218285" y="8982075"/>
            <a:ext cx="1579880" cy="45466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Chat writing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0" name="도형 139"/>
          <p:cNvSpPr>
            <a:spLocks/>
          </p:cNvSpPr>
          <p:nvPr/>
        </p:nvSpPr>
        <p:spPr>
          <a:xfrm rot="0">
            <a:off x="14211935" y="9535795"/>
            <a:ext cx="1752600" cy="492760"/>
          </a:xfrm>
          <a:prstGeom prst="rect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Login, Board, chat, exit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1" name="도형 140"/>
          <p:cNvCxnSpPr/>
          <p:nvPr/>
        </p:nvCxnSpPr>
        <p:spPr>
          <a:xfrm rot="0" flipV="1">
            <a:off x="13496925" y="2167890"/>
            <a:ext cx="511810" cy="68580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도형 141"/>
          <p:cNvCxnSpPr/>
          <p:nvPr/>
        </p:nvCxnSpPr>
        <p:spPr>
          <a:xfrm rot="0">
            <a:off x="13496925" y="2852420"/>
            <a:ext cx="541020" cy="3810"/>
          </a:xfrm>
          <a:prstGeom prst="bentConnector3">
            <a:avLst>
              <a:gd name="adj1" fmla="val 50009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도형 142"/>
          <p:cNvCxnSpPr/>
          <p:nvPr/>
        </p:nvCxnSpPr>
        <p:spPr>
          <a:xfrm rot="0">
            <a:off x="13450570" y="9192895"/>
            <a:ext cx="769620" cy="17780"/>
          </a:xfrm>
          <a:prstGeom prst="bentConnector3">
            <a:avLst>
              <a:gd name="adj1" fmla="val 49944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 rot="0" flipV="1">
            <a:off x="13472160" y="6487795"/>
            <a:ext cx="767080" cy="405130"/>
          </a:xfrm>
          <a:prstGeom prst="bentConnector3">
            <a:avLst>
              <a:gd name="adj1" fmla="val 50000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2225" y="-1905"/>
            <a:ext cx="5027295" cy="65087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254000" indent="-254000" defTabSz="508000">
              <a:buFont typeface="Wingdings"/>
              <a:buChar char=""/>
            </a:pPr>
            <a:r>
              <a:rPr lang="ko-KR" altLang="en-US"/>
              <a:t> Menu Tree </a:t>
            </a:r>
            <a:endParaRPr lang="ko-KR" altLang="en-US"/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249555" y="816610"/>
            <a:ext cx="21165820" cy="9869170"/>
          </a:xfrm>
          <a:prstGeom prst="rect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1314450" y="1581150"/>
            <a:ext cx="2230120" cy="91567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16200000" flipH="1">
            <a:off x="509270" y="6005195"/>
            <a:ext cx="4125595" cy="26860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237615" y="3162300"/>
            <a:ext cx="2402205" cy="9156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World</a:t>
            </a:r>
            <a:r>
              <a:rPr lang="ko-KR" sz="2800">
                <a:latin typeface="맑은 고딕" charset="0"/>
                <a:ea typeface="맑은 고딕" charset="0"/>
              </a:rPr>
              <a:t> </a:t>
            </a:r>
            <a:r>
              <a:rPr lang="ko-KR" sz="2800">
                <a:latin typeface="맑은 고딕" charset="0"/>
                <a:ea typeface="맑은 고딕" charset="0"/>
              </a:rPr>
              <a:t>cup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By year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39"/>
          <p:cNvCxnSpPr>
            <a:stCxn id="37" idx="2"/>
            <a:endCxn id="39" idx="0"/>
          </p:cNvCxnSpPr>
          <p:nvPr/>
        </p:nvCxnSpPr>
        <p:spPr>
          <a:xfrm rot="0">
            <a:off x="2428875" y="2495550"/>
            <a:ext cx="10160" cy="668020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도형 40"/>
          <p:cNvSpPr>
            <a:spLocks/>
          </p:cNvSpPr>
          <p:nvPr/>
        </p:nvSpPr>
        <p:spPr>
          <a:xfrm rot="0">
            <a:off x="2705100" y="4743450"/>
            <a:ext cx="18872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Seeds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2705100" y="6210300"/>
            <a:ext cx="186817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Victory</a:t>
            </a:r>
            <a:endParaRPr lang="ko-KR" altLang="en-US" sz="2800" b="0"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nation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 rot="0">
            <a:off x="2705100" y="7734300"/>
            <a:ext cx="186817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winners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16200000" flipH="1">
            <a:off x="1271270" y="5243195"/>
            <a:ext cx="2601595" cy="26860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16200000" flipH="1">
            <a:off x="2004695" y="4509770"/>
            <a:ext cx="1134745" cy="26860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5448300" y="1619250"/>
            <a:ext cx="2230120" cy="91567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6877050" y="3162300"/>
            <a:ext cx="2077720" cy="9156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Soccer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origin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6896100" y="4781550"/>
            <a:ext cx="2077720" cy="9156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World cup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origin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16200000" flipH="1">
            <a:off x="5376545" y="3719830"/>
            <a:ext cx="2706370" cy="33464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 rot="16200000" flipH="1">
            <a:off x="6176645" y="2919730"/>
            <a:ext cx="1087120" cy="31559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9334500" y="1581150"/>
            <a:ext cx="2496820" cy="91567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Mascot&amp;Ball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10972800" y="3810000"/>
            <a:ext cx="21158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Mascot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10991850" y="7143750"/>
            <a:ext cx="2096770" cy="9537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Official Ball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4097000" y="3810000"/>
            <a:ext cx="20015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Mascot</a:t>
            </a:r>
            <a:endParaRPr lang="ko-KR" altLang="en-US" sz="2800" b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Image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14097000" y="5257800"/>
            <a:ext cx="205867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Mascot</a:t>
            </a:r>
            <a:endParaRPr lang="ko-KR" altLang="en-US" sz="2800" b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explanation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14097000" y="7143750"/>
            <a:ext cx="20777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Official Ball</a:t>
            </a:r>
            <a:endParaRPr lang="ko-KR" altLang="en-US" sz="2800" b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Image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14097000" y="8896350"/>
            <a:ext cx="21539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Official Ball</a:t>
            </a:r>
            <a:endParaRPr lang="ko-KR" altLang="en-US" sz="2800" b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explanation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16200000" flipH="1">
            <a:off x="9886950" y="3190875"/>
            <a:ext cx="1782445" cy="39179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16200000" flipH="1">
            <a:off x="8224520" y="4853305"/>
            <a:ext cx="5125720" cy="41084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6764000" y="1619250"/>
            <a:ext cx="2230120" cy="91567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Commuity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18516600" y="7429500"/>
            <a:ext cx="16967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Chat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18516600" y="3810000"/>
            <a:ext cx="1696720" cy="9347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0">
                <a:latin typeface="맑은 고딕" charset="0"/>
                <a:ea typeface="맑은 고딕" charset="0"/>
              </a:rPr>
              <a:t>Board</a:t>
            </a:r>
            <a:endParaRPr lang="ko-KR" altLang="en-US" sz="2800" b="0">
              <a:latin typeface="맑은 고딕" charset="0"/>
              <a:ea typeface="맑은 고딕" charset="0"/>
            </a:endParaRPr>
          </a:p>
        </p:txBody>
      </p:sp>
      <p:cxnSp>
        <p:nvCxnSpPr>
          <p:cNvPr id="67" name="도형 66"/>
          <p:cNvCxnSpPr>
            <a:stCxn id="53" idx="3"/>
            <a:endCxn id="61" idx="1"/>
          </p:cNvCxnSpPr>
          <p:nvPr/>
        </p:nvCxnSpPr>
        <p:spPr>
          <a:xfrm rot="0">
            <a:off x="13087350" y="7620000"/>
            <a:ext cx="1010920" cy="1744345"/>
          </a:xfrm>
          <a:prstGeom prst="bentConnector3">
            <a:avLst>
              <a:gd name="adj1" fmla="val 49986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도형 67"/>
          <p:cNvSpPr>
            <a:spLocks/>
          </p:cNvSpPr>
          <p:nvPr/>
        </p:nvSpPr>
        <p:spPr>
          <a:xfrm rot="16200000" flipH="1">
            <a:off x="15516225" y="4895850"/>
            <a:ext cx="5363845" cy="63944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6877050" y="6210300"/>
            <a:ext cx="2077720" cy="9156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Soccer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image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6858000" y="7753350"/>
            <a:ext cx="2077720" cy="91567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>
                <a:latin typeface="맑은 고딕" charset="0"/>
                <a:ea typeface="맑은 고딕" charset="0"/>
              </a:rPr>
              <a:t>Explanation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16200000" flipH="1">
            <a:off x="4652645" y="4443730"/>
            <a:ext cx="4135120" cy="31559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 rot="16200000" flipH="1">
            <a:off x="3871595" y="5224780"/>
            <a:ext cx="5678170" cy="29654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3" name="도형 72"/>
          <p:cNvCxnSpPr>
            <a:stCxn id="52" idx="3"/>
            <a:endCxn id="56" idx="1"/>
          </p:cNvCxnSpPr>
          <p:nvPr/>
        </p:nvCxnSpPr>
        <p:spPr>
          <a:xfrm rot="0">
            <a:off x="13087350" y="4276725"/>
            <a:ext cx="1010920" cy="3175"/>
          </a:xfrm>
          <a:prstGeom prst="bentConnector3">
            <a:avLst>
              <a:gd name="adj1" fmla="val 49986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도형 73"/>
          <p:cNvCxnSpPr>
            <a:stCxn id="52" idx="3"/>
            <a:endCxn id="57" idx="1"/>
          </p:cNvCxnSpPr>
          <p:nvPr/>
        </p:nvCxnSpPr>
        <p:spPr>
          <a:xfrm rot="0">
            <a:off x="13087350" y="4276725"/>
            <a:ext cx="1010920" cy="1449070"/>
          </a:xfrm>
          <a:prstGeom prst="bentConnector3">
            <a:avLst>
              <a:gd name="adj1" fmla="val 49986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도형 74"/>
          <p:cNvCxnSpPr>
            <a:stCxn id="53" idx="3"/>
            <a:endCxn id="60" idx="1"/>
          </p:cNvCxnSpPr>
          <p:nvPr/>
        </p:nvCxnSpPr>
        <p:spPr>
          <a:xfrm rot="0" flipV="1">
            <a:off x="13087350" y="7610475"/>
            <a:ext cx="1010920" cy="10795"/>
          </a:xfrm>
          <a:prstGeom prst="bentConnector3">
            <a:avLst>
              <a:gd name="adj1" fmla="val 49986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도형 75"/>
          <p:cNvSpPr>
            <a:spLocks/>
          </p:cNvSpPr>
          <p:nvPr/>
        </p:nvSpPr>
        <p:spPr>
          <a:xfrm rot="16200000" flipH="1">
            <a:off x="17325975" y="3086100"/>
            <a:ext cx="1744345" cy="639445"/>
          </a:xfrm>
          <a:prstGeom prst="bentConnector2"/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6530" y="99695"/>
            <a:ext cx="2049780" cy="7912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2400"/>
              <a:t>Segamantion</a:t>
            </a:r>
            <a:endParaRPr lang="ko-KR" altLang="en-US" sz="2400"/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902335" y="1957705"/>
            <a:ext cx="1645920" cy="85852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Seeds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2816225" y="1956435"/>
            <a:ext cx="248475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토너먼트 대진표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16강~결승 대진표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876300" y="3777615"/>
            <a:ext cx="1671955" cy="85852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Victory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Nation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2816225" y="3758565"/>
            <a:ext cx="269049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연도별 우승국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우승국의 역대 몇회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우승도 같이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856615" y="6163945"/>
            <a:ext cx="1705610" cy="85852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Winners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2816225" y="6173470"/>
            <a:ext cx="279971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각 월드컵 수상자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골든볼~브론즈볼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3) 골든슈~브론즈슈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5886450" y="1976755"/>
            <a:ext cx="1944370" cy="85852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Soccer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8093075" y="1975485"/>
            <a:ext cx="253809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축구의 유래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축구 관련 사진 첨부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5886450" y="3767455"/>
            <a:ext cx="1925320" cy="85852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World cup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5905500" y="6148705"/>
            <a:ext cx="1925320" cy="85852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Soccer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Image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093075" y="3766185"/>
            <a:ext cx="253809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월드컵의 유래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월드컵 트로피 사진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8131175" y="6147435"/>
            <a:ext cx="253809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축구 관련 사진 표시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유명한 축구선수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3) 유명한 공인구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5912485" y="8282305"/>
            <a:ext cx="1918335" cy="858520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Explanation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8093075" y="8452485"/>
            <a:ext cx="25380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8093075" y="8261985"/>
            <a:ext cx="253809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유래에 대한 설명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1714500" y="876300"/>
            <a:ext cx="2230755" cy="706120"/>
          </a:xfrm>
          <a:prstGeom prst="round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6896100" y="895350"/>
            <a:ext cx="2230755" cy="668020"/>
          </a:xfrm>
          <a:prstGeom prst="round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Origin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11734800" y="895350"/>
            <a:ext cx="2497455" cy="648970"/>
          </a:xfrm>
          <a:prstGeom prst="round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Mascot&amp;Ball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10782300" y="1957705"/>
            <a:ext cx="1906270" cy="8585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Image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10801350" y="3767455"/>
            <a:ext cx="1887220" cy="8585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Mascot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Explanation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10820400" y="6167755"/>
            <a:ext cx="1868170" cy="8585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Official Ball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Image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10782300" y="8282305"/>
            <a:ext cx="1925320" cy="858520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Official Ball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Explanation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12950825" y="1956435"/>
            <a:ext cx="270954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마스코트 이미지 첨부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12988925" y="3766185"/>
            <a:ext cx="271018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마스코트에 관한 설명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폼 구성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12988925" y="6109335"/>
            <a:ext cx="270954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연도별 월드컵 공인구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이미지 첨부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12988925" y="8223885"/>
            <a:ext cx="270954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월드컵 공인구에 관한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설명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856615" y="8278495"/>
            <a:ext cx="1705610" cy="858520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816225" y="8268970"/>
            <a:ext cx="2957195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ID, P.W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정보가 틀릴 시,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“로그인 정보가 틀립니다”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3) 회원가입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(회원가입 창으로 이동)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16764000" y="895350"/>
            <a:ext cx="2497455" cy="668020"/>
          </a:xfrm>
          <a:prstGeom prst="round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Community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16021050" y="3348355"/>
            <a:ext cx="1906270" cy="858520"/>
          </a:xfrm>
          <a:prstGeom prst="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16040100" y="6339205"/>
            <a:ext cx="1887220" cy="858520"/>
          </a:xfrm>
          <a:prstGeom prst="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Board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18284825" y="3328035"/>
            <a:ext cx="2709545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실시간 채팅 목록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실시간 참여자 목록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3) 채팅 활용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4) 로그인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( 로그인창으로 이동)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 rot="0">
            <a:off x="18151475" y="6337935"/>
            <a:ext cx="2919095" cy="34156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1) 상단 UI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(인기글, 최신글, 기본)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2) 실시간 게시물 목록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3) 글 작성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(클릭시, 화면 이동)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4) 글 삭제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(글 누르고 클릭시 삭제)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5) 신고 버튼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(욕설, 비방 문구 신고)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6) 로그인 폼 구성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(로그인창으로 이동)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4563745" y="4264660"/>
            <a:ext cx="12193905" cy="1339215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endParaRPr lang="ko-KR" altLang="en-US" sz="1800"/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4564380" y="4474210"/>
            <a:ext cx="12194540" cy="7569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실행 화면(by Android studio)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490156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앱 실행 후 처음화면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294015706265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828020" y="149225"/>
            <a:ext cx="6447155" cy="10487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449897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회원가입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146811636910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828020" y="87630"/>
            <a:ext cx="6445250" cy="10584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449897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HOME(메인 화면)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985516398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75315" y="85090"/>
            <a:ext cx="6482715" cy="10622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연도별 월드컵 목록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82731642157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75315" y="47625"/>
            <a:ext cx="6476365" cy="10641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2018 러시아 월드컵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19171645923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75315" y="76200"/>
            <a:ext cx="6485890" cy="10683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요구사항 정의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국가별 본선 대진표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 descr="C:/Users/whood/AppData/Roaming/PolarisOffice/ETemp/12648_21828536/fImage496451648874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828020" y="80645"/>
            <a:ext cx="6437630" cy="1067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16강 ~ 결승 대진표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5652165190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75315" y="90170"/>
            <a:ext cx="6468745" cy="106343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월드컵 우승국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674531654726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75315" y="66675"/>
            <a:ext cx="6522085" cy="106229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부문별 수상자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29379196364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45800" y="140970"/>
            <a:ext cx="6419850" cy="10425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 </a:t>
            </a:r>
            <a:r>
              <a:rPr lang="ko-KR" altLang="en-US" sz="3600" b="1">
                <a:latin typeface="맑은 고딕" charset="0"/>
                <a:ea typeface="맑은 고딕" charset="0"/>
                <a:cs typeface="+mn-cs"/>
              </a:rPr>
              <a:t>Origin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88916196919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315" y="182245"/>
            <a:ext cx="6530975" cy="104889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월드컵의 유래 및 역사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855319751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10240" y="171450"/>
            <a:ext cx="6477635" cy="10552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축구의 유래 및 역사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7830198186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10240" y="109855"/>
            <a:ext cx="6494780" cy="10561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마스코트 &amp; 공인구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96277198760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315" y="116205"/>
            <a:ext cx="6502400" cy="10642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월드컵 마스코트 모음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90007199352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28020" y="82550"/>
            <a:ext cx="6443345" cy="106413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월드컵 공인구 모음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270725199987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315" y="103505"/>
            <a:ext cx="6506210" cy="10550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326515" y="79375"/>
            <a:ext cx="10518140" cy="11982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①</a:t>
            </a:r>
            <a:r>
              <a:rPr lang="ko-KR" altLang="en-US" sz="4400" b="1">
                <a:latin typeface="맑은 고딕" charset="0"/>
                <a:ea typeface="맑은 고딕" charset="0"/>
              </a:rPr>
              <a:t> </a:t>
            </a:r>
            <a:r>
              <a:rPr lang="ko-KR" altLang="en-US" sz="4400" b="1"/>
              <a:t>요구분석이란?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959485" y="1627505"/>
            <a:ext cx="19857720" cy="86588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사전적 의미 : 이용자가 어떤 문제를 풀거나, 목표를 달성하기 위해 필요한 조건이나 능력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  <a:p>
            <a:pPr marL="228600" indent="-228600" defTabSz="508000">
              <a:buFont typeface="Arial"/>
              <a:buChar char="•"/>
            </a:pPr>
            <a:r>
              <a:rPr lang="ko-KR" altLang="en-US" sz="2800"/>
              <a:t>SW개발 의미 : 사용자와 개발자간의 합의한 개발 범위에서 시스템이 제공해야 하는 기능</a:t>
            </a:r>
            <a:endParaRPr lang="ko-KR" altLang="en-US" sz="28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1600"/>
          </a:p>
          <a:p>
            <a:pPr marL="0" indent="0" defTabSz="508000">
              <a:buFontTx/>
              <a:buNone/>
            </a:pPr>
            <a:endParaRPr lang="ko-KR" altLang="en-US" sz="16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16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16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400"/>
          </a:p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40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452495" y="4159885"/>
          <a:ext cx="14389735" cy="424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7275"/>
                <a:gridCol w="10792460"/>
              </a:tblGrid>
              <a:tr h="907415">
                <a:tc gridSpan="2"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1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요구분석 절차 : ①자료 수집 ②요구 사항 도출 ③문서화 ④검증</a:t>
                      </a:r>
                      <a:endParaRPr lang="ko-KR" altLang="en-US" sz="2800" kern="1200" i="0" b="1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07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 수집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현행시스템 파악, 실무담담자와 인터뷰, 현재 사용하는 서류 검토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</a:tr>
              <a:tr h="907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요구사항 도출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수집한 자료 정리 및 분류 -&gt; 개발에 반영할 요구 사항 도출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</a:tr>
              <a:tr h="61150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◎문서화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요구 분석 명세서</a:t>
                      </a: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작성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</a:tr>
              <a:tr h="907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검증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800" kern="1200" i="0" b="0">
                          <a:ln w="0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요구 분석 명세서 검토 -&gt; 모순 사항 및 빠뜨린 사항 점검</a:t>
                      </a:r>
                      <a:endParaRPr lang="ko-KR" altLang="en-US" sz="2800" kern="1200" i="0" b="0">
                        <a:ln w="0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75000"/>
                        <a:lumOff val="0"/>
                        <a:alpha val="22765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Community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02802005195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3095" y="123825"/>
            <a:ext cx="6470650" cy="106000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자유 게시판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18159201138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315" y="121920"/>
            <a:ext cx="6531610" cy="10567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248150" y="137160"/>
            <a:ext cx="5846445" cy="1456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3600" b="1">
                <a:latin typeface="맑은 고딕" charset="0"/>
                <a:ea typeface="맑은 고딕" charset="0"/>
              </a:rPr>
              <a:t>☞</a:t>
            </a:r>
            <a:r>
              <a:rPr lang="ko-KR" altLang="en-US" sz="3600" b="1">
                <a:latin typeface="맑은 고딕" charset="0"/>
                <a:ea typeface="맑은 고딕" charset="0"/>
              </a:rPr>
              <a:t> 자유 채팅방</a:t>
            </a:r>
            <a:endParaRPr lang="ko-KR" altLang="en-US" sz="36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 descr="C:/Users/whood/AppData/Roaming/PolarisOffice/ETemp/12648_21828536/fImage2343520179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3095" y="109855"/>
            <a:ext cx="6499225" cy="10596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whood/AppData/Roaming/PolarisOffice/ETemp/12648_21828536/fImage244596107143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9735" y="122555"/>
            <a:ext cx="20730210" cy="10287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whood/AppData/Roaming/PolarisOffice/ETemp/12648_21828536/fImage4418222027717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9585" y="122555"/>
            <a:ext cx="7907655" cy="105486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기능 모듈 설계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1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037205" y="574675"/>
            <a:ext cx="15527020" cy="2090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037205" y="2874645"/>
            <a:ext cx="15527020" cy="6855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endParaRPr lang="ko-KR" altLang="en-US" sz="2800"/>
          </a:p>
        </p:txBody>
      </p:sp>
      <p:pic>
        <p:nvPicPr>
          <p:cNvPr id="4" name="그림 3" descr="C:/Users/whood/AppData/Roaming/PolarisOffice/ETemp/12648_21828536/fImage561701841632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026410" y="569595"/>
            <a:ext cx="14695170" cy="88226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77291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기능 검토 </a:t>
            </a:r>
            <a:r>
              <a:rPr lang="en-US" altLang="ko-KR" sz="4800">
                <a:solidFill>
                  <a:schemeClr val="bg1"/>
                </a:solidFill>
                <a:latin typeface="+mj-lt"/>
                <a:ea typeface="맑은 고딕" charset="0"/>
                <a:cs typeface="맑은 고딕" charset="0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근거자료 및 샘플코드</a:t>
            </a:r>
            <a:r>
              <a:rPr lang="en-US" altLang="ko-KR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)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037205" y="574675"/>
            <a:ext cx="15527020" cy="2090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037205" y="2874645"/>
            <a:ext cx="15527020" cy="6855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1414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스토리보드 제작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8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781175" y="149860"/>
            <a:ext cx="10518140" cy="8483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②-① </a:t>
            </a:r>
            <a:r>
              <a:rPr lang="ko-KR" altLang="en-US" sz="4400" b="1"/>
              <a:t>요구사항 도출</a:t>
            </a:r>
            <a:endParaRPr lang="ko-KR" altLang="en-US" sz="4400" b="1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976630" y="1311910"/>
            <a:ext cx="19910425" cy="9394825"/>
          </a:xfrm>
          <a:prstGeom prst="rect"/>
        </p:spPr>
        <p:txBody>
          <a:bodyPr wrap="square" lIns="91440" tIns="45720" rIns="91440" bIns="45720" numCol="1" vert="horz" anchor="t">
            <a:normAutofit fontScale="325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 sz="5400" b="1">
                <a:latin typeface="Arial" charset="0"/>
                <a:ea typeface="Arial" charset="0"/>
              </a:rPr>
              <a:t>•   메인화면 구성</a:t>
            </a:r>
            <a:endParaRPr lang="ko-KR" altLang="en-US" sz="5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 b="1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</a:t>
            </a:r>
            <a:r>
              <a:rPr lang="ko-KR" altLang="en-US" sz="5400">
                <a:latin typeface="Arial" charset="0"/>
                <a:ea typeface="Arial" charset="0"/>
              </a:rPr>
              <a:t>- 핵심이 되는 내용을 이루는 제목들이 들어 있어야 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핵심이 되는 내용(연도별 월드컵, 마스코트&amp;공인구, 월드컵의 유래) 포함되어야 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거부감이 안들고 깔끔한 클릭위젯 형태로 이루어져야 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월드컵이라는 것을 강조하기 위해, 유명한 월드컵 골장면을 넣을 수 있는 공간이 필요함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 b="1">
                <a:latin typeface="Arial" charset="0"/>
                <a:ea typeface="Arial" charset="0"/>
              </a:rPr>
              <a:t>  </a:t>
            </a:r>
            <a:r>
              <a:rPr lang="ko-KR" altLang="en-US" sz="5400" b="0">
                <a:latin typeface="Arial" charset="0"/>
                <a:ea typeface="Arial" charset="0"/>
              </a:rPr>
              <a:t>-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제목과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내용들이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들어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갈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수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있는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폼이</a:t>
            </a:r>
            <a:r>
              <a:rPr lang="ko-KR" altLang="en-US" sz="5400" b="0">
                <a:latin typeface="Arial" charset="0"/>
                <a:ea typeface="Arial" charset="0"/>
              </a:rPr>
              <a:t> </a:t>
            </a:r>
            <a:r>
              <a:rPr lang="ko-KR" altLang="en-US" sz="5400" b="0">
                <a:latin typeface="Arial" charset="0"/>
                <a:ea typeface="Arial" charset="0"/>
              </a:rPr>
              <a:t>필요함</a:t>
            </a:r>
            <a:endParaRPr lang="ko-KR" altLang="en-US" sz="5400" b="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5400" b="1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5400" b="1">
                <a:latin typeface="Arial" charset="0"/>
                <a:ea typeface="Arial" charset="0"/>
              </a:rPr>
              <a:t>•   채팅방 기능 활성화</a:t>
            </a:r>
            <a:endParaRPr lang="ko-KR" altLang="en-US" sz="5400" b="1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5400" b="1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 앱을 보면서 서로 지식을 나눌 수 있는 채팅방 시스템이 필요함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 채팅방 시스템에 들어가기 위해선 로그인 환경이 필요함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 로그인 화면을 들어가기 위해, “회원가입” 입력 폼과  “아이디 비밀번호 입력” 입력 폼이 필요함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5400"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-  회원가입 입력시스템을 위해서, 아이디의 중복 여부(중복되면 중복되었습니다), 이메일 인증 시스템이 필요함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en-US" sz="5400">
                <a:latin typeface="Arial" charset="0"/>
                <a:ea typeface="Arial" charset="0"/>
              </a:rPr>
              <a:t>  </a:t>
            </a:r>
            <a:r>
              <a:rPr lang="ko-KR" altLang="en-US" sz="5400">
                <a:latin typeface="Arial" charset="0"/>
                <a:ea typeface="Arial" charset="0"/>
              </a:rPr>
              <a:t>-  모든 입력시스템의 DB 구축이 필요</a:t>
            </a:r>
            <a:endParaRPr lang="ko-KR" altLang="en-US" sz="5400">
              <a:latin typeface="Arial" charset="0"/>
              <a:ea typeface="Arial" charset="0"/>
            </a:endParaRPr>
          </a:p>
          <a:p>
            <a:pPr marL="0" indent="0" defTabSz="50800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defTabSz="508000">
              <a:buFontTx/>
              <a:buNone/>
            </a:pPr>
            <a:endParaRPr lang="ko-KR" altLang="en-US" sz="20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037205" y="574675"/>
            <a:ext cx="15527020" cy="2090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037205" y="2874645"/>
            <a:ext cx="15527020" cy="6855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72394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스토리보드 제작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4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037205" y="574675"/>
            <a:ext cx="15527020" cy="2090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037205" y="2874645"/>
            <a:ext cx="15527020" cy="6855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Clr>
                <a:srgbClr val="000000"/>
              </a:buClr>
              <a:buFont typeface="Arial"/>
              <a:buChar char="•"/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4980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/>
          </p:cNvSpPr>
          <p:nvPr/>
        </p:nvSpPr>
        <p:spPr>
          <a:xfrm rot="0">
            <a:off x="4703445" y="4369435"/>
            <a:ext cx="12193270" cy="1338580"/>
          </a:xfrm>
          <a:prstGeom prst="rect"/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 rot="0">
            <a:off x="4704080" y="4578985"/>
            <a:ext cx="12193270" cy="7556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lnSpc>
                <a:spcPct val="90000"/>
              </a:lnSpc>
              <a:spcBef>
                <a:spcPts val="1001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제품 </a:t>
            </a:r>
            <a:r>
              <a:rPr lang="en-US" altLang="ko-KR" sz="48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Review</a:t>
            </a:r>
            <a:endParaRPr lang="ko-KR" altLang="en-US" sz="48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7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037205" y="574675"/>
            <a:ext cx="15527020" cy="2090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endParaRPr lang="ko-KR" altLang="en-US" sz="44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037205" y="2874645"/>
            <a:ext cx="15527020" cy="6855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buFont typeface="Arial"/>
              <a:buChar char="•"/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53958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94</Pages>
  <Paragraphs>83</Paragraphs>
  <Words>450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ᄀ ᄌᄀᄌᄀ</dc:creator>
  <cp:lastModifiedBy>ᄀ ᄌᄀᄌᄀ</cp:lastModifiedBy>
  <dc:title>PowerPoint 프레젠테이션</dc:title>
  <cp:version>9.101.16.39231</cp:version>
  <dcterms:modified xsi:type="dcterms:W3CDTF">2020-06-30T07:47:34Z</dcterms:modified>
</cp:coreProperties>
</file>